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2" r:id="rId17"/>
    <p:sldId id="29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>
        <p:scale>
          <a:sx n="100" d="100"/>
          <a:sy n="100" d="100"/>
        </p:scale>
        <p:origin x="-510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8357E-3000-4BE5-8D0B-9975F1971E50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226F4-69D8-4517-84A1-26D157E5E310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226F4-69D8-4517-84A1-26D157E5E31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88FB7-01FA-4C76-AE7E-7D6C958B867D}" type="datetimeFigureOut">
              <a:rPr lang="en-US" smtClean="0"/>
              <a:pPr/>
              <a:t>5/19/2016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FA236-9E2B-4353-AA78-49AD6FC3EF0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994" y="1500174"/>
            <a:ext cx="725465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7631"/>
            <a:ext cx="44958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219333"/>
            <a:ext cx="4419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14" y="4524397"/>
            <a:ext cx="44386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5015503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02" y="1527625"/>
            <a:ext cx="9072530" cy="38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142984"/>
            <a:ext cx="88963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214950"/>
            <a:ext cx="878276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285860"/>
            <a:ext cx="86010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455383"/>
            <a:ext cx="8929750" cy="101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000125"/>
            <a:ext cx="82772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53525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214290"/>
            <a:ext cx="8857451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80584"/>
            <a:ext cx="3786214" cy="66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877472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4593315" cy="431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1785926"/>
            <a:ext cx="76104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346" y="1928802"/>
            <a:ext cx="82954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28604"/>
            <a:ext cx="560324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4519" y="785794"/>
            <a:ext cx="5343563" cy="375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4519" y="4429132"/>
            <a:ext cx="532927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3425" y="214290"/>
            <a:ext cx="4634591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53" y="1285860"/>
            <a:ext cx="852872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071546"/>
            <a:ext cx="459584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907" y="1095359"/>
            <a:ext cx="4488687" cy="340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785926"/>
            <a:ext cx="464491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24479" cy="331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" y="1728789"/>
            <a:ext cx="8858280" cy="328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2071678"/>
            <a:ext cx="4500594" cy="292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071678"/>
            <a:ext cx="4586077" cy="278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00042"/>
            <a:ext cx="4985637" cy="591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5845977" cy="107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333508"/>
            <a:ext cx="5774540" cy="516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363154"/>
            <a:ext cx="53291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077798"/>
            <a:ext cx="5351403" cy="42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52"/>
            <a:ext cx="7986384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8358214" cy="539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90" y="642918"/>
            <a:ext cx="8643966" cy="554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642918"/>
            <a:ext cx="5479781" cy="126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2017" y="1785926"/>
            <a:ext cx="5641817" cy="4271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266825"/>
            <a:ext cx="73247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3945878" cy="235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571744"/>
            <a:ext cx="3843388" cy="89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071546"/>
            <a:ext cx="399537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467120"/>
            <a:ext cx="3802392" cy="303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3949"/>
            <a:ext cx="4000528" cy="4925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5630" y="1071546"/>
            <a:ext cx="3989774" cy="181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428604"/>
            <a:ext cx="9072594" cy="563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" y="1773790"/>
            <a:ext cx="4429124" cy="329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150" y="1735409"/>
            <a:ext cx="4382006" cy="30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</Words>
  <Application>Microsoft Office PowerPoint</Application>
  <PresentationFormat>Presentación en pantalla (4:3)</PresentationFormat>
  <Paragraphs>1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.</dc:creator>
  <cp:lastModifiedBy>Esteban</cp:lastModifiedBy>
  <cp:revision>13</cp:revision>
  <dcterms:created xsi:type="dcterms:W3CDTF">2009-10-08T23:23:22Z</dcterms:created>
  <dcterms:modified xsi:type="dcterms:W3CDTF">2016-05-20T03:57:20Z</dcterms:modified>
</cp:coreProperties>
</file>