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314" r:id="rId3"/>
    <p:sldId id="315" r:id="rId4"/>
    <p:sldId id="299" r:id="rId5"/>
    <p:sldId id="316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7" r:id="rId18"/>
    <p:sldId id="318" r:id="rId19"/>
    <p:sldId id="311" r:id="rId20"/>
    <p:sldId id="312" r:id="rId21"/>
    <p:sldId id="319" r:id="rId22"/>
    <p:sldId id="313" r:id="rId23"/>
    <p:sldId id="320" r:id="rId24"/>
    <p:sldId id="329" r:id="rId25"/>
    <p:sldId id="321" r:id="rId26"/>
    <p:sldId id="327" r:id="rId27"/>
    <p:sldId id="322" r:id="rId28"/>
    <p:sldId id="323" r:id="rId29"/>
    <p:sldId id="324" r:id="rId30"/>
    <p:sldId id="336" r:id="rId31"/>
    <p:sldId id="337" r:id="rId32"/>
    <p:sldId id="338" r:id="rId33"/>
    <p:sldId id="339" r:id="rId34"/>
    <p:sldId id="341" r:id="rId35"/>
    <p:sldId id="330" r:id="rId36"/>
    <p:sldId id="325" r:id="rId37"/>
    <p:sldId id="326" r:id="rId38"/>
    <p:sldId id="335" r:id="rId39"/>
    <p:sldId id="331" r:id="rId40"/>
    <p:sldId id="332" r:id="rId41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 autoAdjust="0"/>
    <p:restoredTop sz="92954"/>
  </p:normalViewPr>
  <p:slideViewPr>
    <p:cSldViewPr>
      <p:cViewPr varScale="1">
        <p:scale>
          <a:sx n="119" d="100"/>
          <a:sy n="119" d="100"/>
        </p:scale>
        <p:origin x="200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692EE-A7F3-4873-9132-7A1EAA5F7646}" type="datetimeFigureOut">
              <a:rPr lang="es-AR" smtClean="0"/>
              <a:pPr/>
              <a:t>31/5/19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tif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8BAD77F-32A1-F64F-AA6D-223E58DFF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194"/>
            <a:ext cx="9144000" cy="407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279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4A2FA98-A2F1-784F-8130-A3A790701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76200"/>
            <a:ext cx="6883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30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4A40602-5288-6741-A8D2-B106415A3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729" y="0"/>
            <a:ext cx="59405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936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90945AB-6834-7146-AA5C-ECD2FB890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2482"/>
            <a:ext cx="9144000" cy="411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85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69E5542-CAE2-9E44-9A03-5EF8691CFA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552" y="2348880"/>
            <a:ext cx="9144000" cy="217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83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B0E02A1-5E90-D54B-B7D7-5FA7D2969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18" y="0"/>
            <a:ext cx="7472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983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BFC3A9B-B4D5-8F45-B513-5FC1F0F91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8117"/>
            <a:ext cx="9144000" cy="326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69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F1DB8B3-6113-8046-BB32-D013FB1249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0308"/>
            <a:ext cx="9144000" cy="245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094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34530AC-D3E5-FF4E-A856-6F8C7A392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24744"/>
            <a:ext cx="6840760" cy="450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26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384853A-37EB-B24A-8248-F5A244BAF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772816"/>
            <a:ext cx="663859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223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6B478ED-C3AB-B845-B340-9C118C2BF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7428"/>
            <a:ext cx="9144000" cy="510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45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4B4D1F9-A110-D54E-9D55-F3489C7F0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806450"/>
            <a:ext cx="6604000" cy="524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260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12CDE32-9847-0C43-948F-DD966B865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764704"/>
            <a:ext cx="5976664" cy="555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4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7B1EE95-E758-3E49-AA02-121EC9A99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260648"/>
            <a:ext cx="5832648" cy="633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395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A386DAF-3AE5-4B4B-AD0E-54C4B5B47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980728"/>
            <a:ext cx="5832648" cy="483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613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1922C2C-EEED-B549-B5DE-68C1AE2BD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319" y="0"/>
            <a:ext cx="520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33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6B57B47-F19E-1C44-8BE6-6147A8A29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5373216"/>
            <a:ext cx="9144000" cy="89543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08E3640-9F55-C54A-985B-EC370FE1A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8800"/>
            <a:ext cx="91440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134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6B57B47-F19E-1C44-8BE6-6147A8A29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5373216"/>
            <a:ext cx="9144000" cy="89543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6E57EC2-504E-C649-AF38-460612F25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7274"/>
            <a:ext cx="9144000" cy="364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211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6B57B47-F19E-1C44-8BE6-6147A8A29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5373216"/>
            <a:ext cx="9144000" cy="89543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2BCFE91-5E18-4745-BE39-486139444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98697"/>
            <a:ext cx="9144000" cy="246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527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C20A059-A348-EF45-BFD4-83296FDA7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4513"/>
            <a:ext cx="9144000" cy="278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435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2898FC8-4F70-3245-AD1E-0C5613764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0566"/>
            <a:ext cx="9144000" cy="297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857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9BB8823-413E-294E-8823-597B785FF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988840"/>
            <a:ext cx="6635022" cy="3186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4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0684C05-8579-1348-B19A-126DCAC22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5" y="1772816"/>
            <a:ext cx="6833311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380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5B1D79B-5E03-E141-82D2-E3CC6F9A8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692696"/>
            <a:ext cx="6500306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8404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B763B36-95FA-EA42-9899-7ECC7F58F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491" y="1556792"/>
            <a:ext cx="6665885" cy="24071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ECD70F4-50D8-D049-9865-FA32B2DCC4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499" y="3933056"/>
            <a:ext cx="658873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343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C41724A-147B-D84B-84E1-15C5B3F94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556792"/>
            <a:ext cx="6354095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4653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8399EDC-91B2-5149-901D-D56CB010A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764704"/>
            <a:ext cx="6450401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1250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44894BA-ADC8-0745-823F-F1C5D04CD3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908720"/>
            <a:ext cx="652604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90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51F37FF-9534-6448-8895-58B539FD3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52400"/>
            <a:ext cx="55245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636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18C780A-5C31-EA4E-8ADF-3A723AE82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836712"/>
            <a:ext cx="6984776" cy="509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811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85C060D-732A-EF4C-B099-AA744B447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59" y="54496"/>
            <a:ext cx="4280823" cy="2936674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9AC7A70-987F-EA4C-AC7A-91F4E6F7D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2780928"/>
            <a:ext cx="6253216" cy="302433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046E4E5-7253-5A4B-8814-39514BA494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49280"/>
            <a:ext cx="9144000" cy="49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048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7375D75-077D-544B-AC4B-E409CD25B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692696"/>
            <a:ext cx="5832648" cy="560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100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C1DFBF9-E4E0-EF47-A063-62238908B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484784"/>
            <a:ext cx="6415799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35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5FB2AD8-0C93-A945-8801-3581D75AC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4108"/>
            <a:ext cx="9144000" cy="424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4558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C34739A-6D10-3743-AD29-A67B9D305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988840"/>
            <a:ext cx="6032650" cy="316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18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B87FC2B-5BB6-AB47-B916-605265A86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047750"/>
            <a:ext cx="65024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23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9EDA90C-03AE-1444-A99D-5AF39362C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0" y="1492250"/>
            <a:ext cx="6578600" cy="387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7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901509E-3434-3F4F-97DC-98FE19CE7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0282"/>
            <a:ext cx="9144000" cy="337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798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A1695A0-596E-494C-8F27-67576C87F2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0794"/>
            <a:ext cx="9144000" cy="409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793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5C27707-EAE0-CF47-B317-64EEB7FB4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533400"/>
            <a:ext cx="67691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687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Macintosh PowerPoint</Application>
  <PresentationFormat>Presentación en pantalla (4:3)</PresentationFormat>
  <Paragraphs>0</Paragraphs>
  <Slides>40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3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eserra</dc:creator>
  <cp:lastModifiedBy>Esteban Serra</cp:lastModifiedBy>
  <cp:revision>17</cp:revision>
  <dcterms:created xsi:type="dcterms:W3CDTF">2013-11-14T11:30:50Z</dcterms:created>
  <dcterms:modified xsi:type="dcterms:W3CDTF">2019-05-31T12:56:53Z</dcterms:modified>
</cp:coreProperties>
</file>