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0" r:id="rId3"/>
    <p:sldId id="271" r:id="rId4"/>
    <p:sldId id="258" r:id="rId5"/>
    <p:sldId id="259" r:id="rId6"/>
    <p:sldId id="260" r:id="rId7"/>
    <p:sldId id="267" r:id="rId8"/>
    <p:sldId id="261" r:id="rId9"/>
    <p:sldId id="262" r:id="rId10"/>
    <p:sldId id="268" r:id="rId11"/>
    <p:sldId id="264" r:id="rId12"/>
    <p:sldId id="265" r:id="rId13"/>
    <p:sldId id="269" r:id="rId14"/>
    <p:sldId id="266" r:id="rId15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41"/>
    <p:restoredTop sz="92954"/>
  </p:normalViewPr>
  <p:slideViewPr>
    <p:cSldViewPr>
      <p:cViewPr varScale="1">
        <p:scale>
          <a:sx n="119" d="100"/>
          <a:sy n="119" d="100"/>
        </p:scale>
        <p:origin x="184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A4AA4-02D8-4529-8591-68DB9B3598A3}" type="datetimeFigureOut">
              <a:rPr lang="es-AR" smtClean="0"/>
              <a:pPr/>
              <a:t>26/4/19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E93C-862A-45EF-A853-B4A4DCCFF651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A4AA4-02D8-4529-8591-68DB9B3598A3}" type="datetimeFigureOut">
              <a:rPr lang="es-AR" smtClean="0"/>
              <a:pPr/>
              <a:t>26/4/19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E93C-862A-45EF-A853-B4A4DCCFF651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A4AA4-02D8-4529-8591-68DB9B3598A3}" type="datetimeFigureOut">
              <a:rPr lang="es-AR" smtClean="0"/>
              <a:pPr/>
              <a:t>26/4/19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E93C-862A-45EF-A853-B4A4DCCFF651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A4AA4-02D8-4529-8591-68DB9B3598A3}" type="datetimeFigureOut">
              <a:rPr lang="es-AR" smtClean="0"/>
              <a:pPr/>
              <a:t>26/4/19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E93C-862A-45EF-A853-B4A4DCCFF651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A4AA4-02D8-4529-8591-68DB9B3598A3}" type="datetimeFigureOut">
              <a:rPr lang="es-AR" smtClean="0"/>
              <a:pPr/>
              <a:t>26/4/19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E93C-862A-45EF-A853-B4A4DCCFF651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A4AA4-02D8-4529-8591-68DB9B3598A3}" type="datetimeFigureOut">
              <a:rPr lang="es-AR" smtClean="0"/>
              <a:pPr/>
              <a:t>26/4/19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E93C-862A-45EF-A853-B4A4DCCFF651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A4AA4-02D8-4529-8591-68DB9B3598A3}" type="datetimeFigureOut">
              <a:rPr lang="es-AR" smtClean="0"/>
              <a:pPr/>
              <a:t>26/4/19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E93C-862A-45EF-A853-B4A4DCCFF651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A4AA4-02D8-4529-8591-68DB9B3598A3}" type="datetimeFigureOut">
              <a:rPr lang="es-AR" smtClean="0"/>
              <a:pPr/>
              <a:t>26/4/19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E93C-862A-45EF-A853-B4A4DCCFF651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A4AA4-02D8-4529-8591-68DB9B3598A3}" type="datetimeFigureOut">
              <a:rPr lang="es-AR" smtClean="0"/>
              <a:pPr/>
              <a:t>26/4/19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E93C-862A-45EF-A853-B4A4DCCFF651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A4AA4-02D8-4529-8591-68DB9B3598A3}" type="datetimeFigureOut">
              <a:rPr lang="es-AR" smtClean="0"/>
              <a:pPr/>
              <a:t>26/4/19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E93C-862A-45EF-A853-B4A4DCCFF651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A4AA4-02D8-4529-8591-68DB9B3598A3}" type="datetimeFigureOut">
              <a:rPr lang="es-AR" smtClean="0"/>
              <a:pPr/>
              <a:t>26/4/19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E93C-862A-45EF-A853-B4A4DCCFF651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8A4AA4-02D8-4529-8591-68DB9B3598A3}" type="datetimeFigureOut">
              <a:rPr lang="es-AR" smtClean="0"/>
              <a:pPr/>
              <a:t>26/4/19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4FE93C-862A-45EF-A853-B4A4DCCFF651}" type="slidenum">
              <a:rPr lang="es-AR" smtClean="0"/>
              <a:pPr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books/NBK6858/" TargetMode="External"/><Relationship Id="rId2" Type="http://schemas.openxmlformats.org/officeDocument/2006/relationships/hyperlink" Target="http://en.wikipedia.org/wiki/Metagenomic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1 Título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/>
          <a:lstStyle/>
          <a:p>
            <a:r>
              <a:rPr lang="en-US" dirty="0" err="1"/>
              <a:t>Metagenómica</a:t>
            </a:r>
            <a:endParaRPr lang="en-US" dirty="0"/>
          </a:p>
        </p:txBody>
      </p:sp>
      <p:sp>
        <p:nvSpPr>
          <p:cNvPr id="57367" name="23 CuadroTexto"/>
          <p:cNvSpPr txBox="1">
            <a:spLocks noChangeArrowheads="1"/>
          </p:cNvSpPr>
          <p:nvPr/>
        </p:nvSpPr>
        <p:spPr bwMode="auto">
          <a:xfrm>
            <a:off x="1489447" y="1340768"/>
            <a:ext cx="6322913" cy="45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r>
              <a:rPr lang="en-US" sz="2400" dirty="0" err="1"/>
              <a:t>Secuenciación</a:t>
            </a:r>
            <a:r>
              <a:rPr lang="en-US" sz="2400" dirty="0"/>
              <a:t> de </a:t>
            </a:r>
            <a:r>
              <a:rPr lang="en-US" sz="2400" dirty="0" err="1"/>
              <a:t>microorganismos</a:t>
            </a:r>
            <a:r>
              <a:rPr lang="en-US" sz="2400" dirty="0"/>
              <a:t> no </a:t>
            </a:r>
            <a:r>
              <a:rPr lang="en-US" sz="2400" dirty="0" err="1"/>
              <a:t>cultivables</a:t>
            </a:r>
            <a:endParaRPr lang="en-US" sz="2400" dirty="0"/>
          </a:p>
        </p:txBody>
      </p:sp>
      <p:pic>
        <p:nvPicPr>
          <p:cNvPr id="12290" name="Picture 2" descr="http://www.cbs.dtu.dk/researchgroups/metagenomics/m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916832"/>
            <a:ext cx="6343650" cy="44100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envgen.github.io/images/metagenomics_over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1243" y="1412776"/>
            <a:ext cx="8581237" cy="4752528"/>
          </a:xfrm>
          <a:prstGeom prst="rect">
            <a:avLst/>
          </a:prstGeom>
          <a:noFill/>
        </p:spPr>
      </p:pic>
      <p:sp>
        <p:nvSpPr>
          <p:cNvPr id="5" name="Text Box 25"/>
          <p:cNvSpPr txBox="1">
            <a:spLocks noChangeArrowheads="1"/>
          </p:cNvSpPr>
          <p:nvPr/>
        </p:nvSpPr>
        <p:spPr bwMode="auto">
          <a:xfrm>
            <a:off x="1259632" y="322069"/>
            <a:ext cx="6429545" cy="514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r>
              <a:rPr lang="es-ES" sz="2800">
                <a:solidFill>
                  <a:schemeClr val="tx2"/>
                </a:solidFill>
              </a:rPr>
              <a:t>Bioinformatics workflow for metagenomics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1 Título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93280" cy="1142039"/>
          </a:xfrm>
        </p:spPr>
        <p:txBody>
          <a:bodyPr>
            <a:normAutofit/>
          </a:bodyPr>
          <a:lstStyle/>
          <a:p>
            <a:r>
              <a:rPr lang="en-US" sz="4000" dirty="0" err="1"/>
              <a:t>Metagenónica</a:t>
            </a:r>
            <a:r>
              <a:rPr lang="en-US" sz="4000" dirty="0"/>
              <a:t> </a:t>
            </a:r>
            <a:r>
              <a:rPr lang="en-US" sz="4000" dirty="0" err="1"/>
              <a:t>comparada</a:t>
            </a:r>
            <a:endParaRPr lang="en-US" sz="4000" dirty="0"/>
          </a:p>
        </p:txBody>
      </p:sp>
      <p:pic>
        <p:nvPicPr>
          <p:cNvPr id="64515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18000"/>
          </a:blip>
          <a:srcRect/>
          <a:stretch>
            <a:fillRect/>
          </a:stretch>
        </p:blipFill>
        <p:spPr bwMode="auto">
          <a:xfrm>
            <a:off x="165601" y="1274552"/>
            <a:ext cx="8889120" cy="5178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1 Título"/>
          <p:cNvSpPr>
            <a:spLocks noGrp="1"/>
          </p:cNvSpPr>
          <p:nvPr>
            <p:ph type="title"/>
          </p:nvPr>
        </p:nvSpPr>
        <p:spPr>
          <a:xfrm>
            <a:off x="683568" y="476672"/>
            <a:ext cx="7793280" cy="1142039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Metagenomica</a:t>
            </a:r>
            <a:br>
              <a:rPr lang="en-US" dirty="0"/>
            </a:br>
            <a:r>
              <a:rPr lang="en-US" sz="2900" dirty="0" err="1"/>
              <a:t>Relaciones</a:t>
            </a:r>
            <a:r>
              <a:rPr lang="en-US" sz="2900" dirty="0"/>
              <a:t> entre </a:t>
            </a:r>
            <a:r>
              <a:rPr lang="en-US" sz="2900" dirty="0" err="1"/>
              <a:t>miembros</a:t>
            </a:r>
            <a:r>
              <a:rPr lang="en-US" sz="2900" dirty="0"/>
              <a:t> de la </a:t>
            </a:r>
            <a:r>
              <a:rPr lang="en-US" sz="2900" dirty="0" err="1"/>
              <a:t>comunidad</a:t>
            </a:r>
            <a:endParaRPr lang="en-US" sz="2900" dirty="0"/>
          </a:p>
        </p:txBody>
      </p:sp>
      <p:pic>
        <p:nvPicPr>
          <p:cNvPr id="65539" name="Picture 4"/>
          <p:cNvPicPr>
            <a:picLocks noChangeAspect="1" noChangeArrowheads="1"/>
          </p:cNvPicPr>
          <p:nvPr/>
        </p:nvPicPr>
        <p:blipFill>
          <a:blip r:embed="rId2" cstate="print">
            <a:lum contrast="-18000"/>
          </a:blip>
          <a:srcRect/>
          <a:stretch>
            <a:fillRect/>
          </a:stretch>
        </p:blipFill>
        <p:spPr bwMode="auto">
          <a:xfrm>
            <a:off x="489600" y="2262478"/>
            <a:ext cx="3732480" cy="3888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0" name="Picture 5"/>
          <p:cNvPicPr>
            <a:picLocks noChangeAspect="1" noChangeArrowheads="1"/>
          </p:cNvPicPr>
          <p:nvPr/>
        </p:nvPicPr>
        <p:blipFill>
          <a:blip r:embed="rId3" cstate="print">
            <a:lum bright="-6000"/>
          </a:blip>
          <a:srcRect/>
          <a:stretch>
            <a:fillRect/>
          </a:stretch>
        </p:blipFill>
        <p:spPr bwMode="auto">
          <a:xfrm>
            <a:off x="4537441" y="2158787"/>
            <a:ext cx="4252320" cy="3989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1" name="Text Box 6"/>
          <p:cNvSpPr txBox="1">
            <a:spLocks noChangeArrowheads="1"/>
          </p:cNvSpPr>
          <p:nvPr/>
        </p:nvSpPr>
        <p:spPr bwMode="auto">
          <a:xfrm>
            <a:off x="1670400" y="6280500"/>
            <a:ext cx="2366830" cy="253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r>
              <a:rPr lang="es-ES" sz="1100" dirty="0" err="1"/>
              <a:t>Woyke</a:t>
            </a:r>
            <a:r>
              <a:rPr lang="es-ES" sz="1100" dirty="0"/>
              <a:t> et al, </a:t>
            </a:r>
            <a:r>
              <a:rPr lang="es-ES" sz="1100" dirty="0" err="1"/>
              <a:t>Nature</a:t>
            </a:r>
            <a:r>
              <a:rPr lang="es-ES" sz="1100" dirty="0"/>
              <a:t> 443, 950-5 (2006)</a:t>
            </a:r>
          </a:p>
        </p:txBody>
      </p:sp>
      <p:sp>
        <p:nvSpPr>
          <p:cNvPr id="65542" name="Rectangle 7"/>
          <p:cNvSpPr>
            <a:spLocks noChangeArrowheads="1"/>
          </p:cNvSpPr>
          <p:nvPr/>
        </p:nvSpPr>
        <p:spPr bwMode="auto">
          <a:xfrm>
            <a:off x="6321600" y="6290580"/>
            <a:ext cx="2304313" cy="253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r>
              <a:rPr lang="es-ES" sz="1100" dirty="0"/>
              <a:t>Tyson et al. </a:t>
            </a:r>
            <a:r>
              <a:rPr lang="es-ES" sz="1100" dirty="0" err="1"/>
              <a:t>Nature</a:t>
            </a:r>
            <a:r>
              <a:rPr lang="es-ES" sz="1100" dirty="0"/>
              <a:t> 428, 37-43 (2004)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eb.unitn.it/files/editor/cibio/labsegata_imm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88639"/>
            <a:ext cx="7704856" cy="65455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7 CuadroTexto"/>
          <p:cNvSpPr txBox="1">
            <a:spLocks noChangeArrowheads="1"/>
          </p:cNvSpPr>
          <p:nvPr/>
        </p:nvSpPr>
        <p:spPr bwMode="auto">
          <a:xfrm>
            <a:off x="1008000" y="2521706"/>
            <a:ext cx="6045466" cy="2299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r>
              <a:rPr lang="en-US" sz="2400">
                <a:hlinkClick r:id="rId2"/>
              </a:rPr>
              <a:t>http://en.wikipedia.org/wiki/Metagenomics</a:t>
            </a:r>
            <a:endParaRPr lang="en-US" sz="2400"/>
          </a:p>
          <a:p>
            <a:endParaRPr lang="en-US" sz="2400"/>
          </a:p>
          <a:p>
            <a:endParaRPr lang="en-US" sz="2400"/>
          </a:p>
          <a:p>
            <a:r>
              <a:rPr lang="en-US" sz="2400">
                <a:hlinkClick r:id="rId3"/>
              </a:rPr>
              <a:t>http://www.ncbi.nlm.nih.gov/books/NBK6858/</a:t>
            </a:r>
            <a:endParaRPr lang="en-US" sz="2400"/>
          </a:p>
          <a:p>
            <a:endParaRPr lang="en-US" sz="2400"/>
          </a:p>
          <a:p>
            <a:endParaRPr lang="en-US" sz="2400"/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/>
          <a:lstStyle/>
          <a:p>
            <a:r>
              <a:rPr lang="en-US" dirty="0" err="1"/>
              <a:t>Metagenómica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7" name="Picture 5" descr="455481a-f1"/>
          <p:cNvPicPr>
            <a:picLocks noChangeAspect="1" noChangeArrowheads="1"/>
          </p:cNvPicPr>
          <p:nvPr/>
        </p:nvPicPr>
        <p:blipFill>
          <a:blip r:embed="rId2" cstate="print">
            <a:lum bright="-18000" contrast="-12000"/>
          </a:blip>
          <a:srcRect/>
          <a:stretch>
            <a:fillRect/>
          </a:stretch>
        </p:blipFill>
        <p:spPr bwMode="auto">
          <a:xfrm>
            <a:off x="179512" y="2420888"/>
            <a:ext cx="8746143" cy="3362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8" name="Text Box 7"/>
          <p:cNvSpPr txBox="1">
            <a:spLocks noChangeArrowheads="1"/>
          </p:cNvSpPr>
          <p:nvPr/>
        </p:nvSpPr>
        <p:spPr bwMode="auto">
          <a:xfrm>
            <a:off x="5201280" y="6552688"/>
            <a:ext cx="3344085" cy="31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r>
              <a:rPr lang="es-ES" sz="1500" dirty="0" err="1"/>
              <a:t>Hugenholtz</a:t>
            </a:r>
            <a:r>
              <a:rPr lang="es-ES" sz="1500" dirty="0"/>
              <a:t> et al, </a:t>
            </a:r>
            <a:r>
              <a:rPr lang="es-ES" sz="1500" dirty="0" err="1"/>
              <a:t>Nature</a:t>
            </a:r>
            <a:r>
              <a:rPr lang="es-ES" sz="1500" dirty="0"/>
              <a:t> 455, 481 (2008)</a:t>
            </a:r>
          </a:p>
        </p:txBody>
      </p:sp>
      <p:sp>
        <p:nvSpPr>
          <p:cNvPr id="57349" name="Text Box 8"/>
          <p:cNvSpPr txBox="1">
            <a:spLocks noChangeArrowheads="1"/>
          </p:cNvSpPr>
          <p:nvPr/>
        </p:nvSpPr>
        <p:spPr bwMode="auto">
          <a:xfrm>
            <a:off x="3097440" y="3192816"/>
            <a:ext cx="456051" cy="253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r>
              <a:rPr lang="es-ES" sz="1100" dirty="0">
                <a:solidFill>
                  <a:srgbClr val="0000FF"/>
                </a:solidFill>
              </a:rPr>
              <a:t>1600</a:t>
            </a:r>
          </a:p>
        </p:txBody>
      </p:sp>
      <p:sp>
        <p:nvSpPr>
          <p:cNvPr id="57350" name="Rectangle 9"/>
          <p:cNvSpPr>
            <a:spLocks noChangeArrowheads="1"/>
          </p:cNvSpPr>
          <p:nvPr/>
        </p:nvSpPr>
        <p:spPr bwMode="auto">
          <a:xfrm>
            <a:off x="3047040" y="2891823"/>
            <a:ext cx="311780" cy="253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r>
              <a:rPr lang="es-ES" sz="1100" dirty="0">
                <a:solidFill>
                  <a:srgbClr val="0000FF"/>
                </a:solidFill>
              </a:rPr>
              <a:t>11</a:t>
            </a:r>
          </a:p>
        </p:txBody>
      </p:sp>
      <p:sp>
        <p:nvSpPr>
          <p:cNvPr id="57351" name="Rectangle 11"/>
          <p:cNvSpPr>
            <a:spLocks noChangeArrowheads="1"/>
          </p:cNvSpPr>
          <p:nvPr/>
        </p:nvSpPr>
        <p:spPr bwMode="auto">
          <a:xfrm>
            <a:off x="3916801" y="3117928"/>
            <a:ext cx="383916" cy="253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r>
              <a:rPr lang="es-ES" sz="1100" dirty="0">
                <a:solidFill>
                  <a:srgbClr val="0000FF"/>
                </a:solidFill>
              </a:rPr>
              <a:t>200</a:t>
            </a:r>
          </a:p>
        </p:txBody>
      </p:sp>
      <p:sp>
        <p:nvSpPr>
          <p:cNvPr id="57352" name="Rectangle 13"/>
          <p:cNvSpPr>
            <a:spLocks noChangeArrowheads="1"/>
          </p:cNvSpPr>
          <p:nvPr/>
        </p:nvSpPr>
        <p:spPr bwMode="auto">
          <a:xfrm>
            <a:off x="2891520" y="3691108"/>
            <a:ext cx="239646" cy="253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r>
              <a:rPr lang="es-ES" sz="1100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57353" name="Rectangle 15"/>
          <p:cNvSpPr>
            <a:spLocks noChangeArrowheads="1"/>
          </p:cNvSpPr>
          <p:nvPr/>
        </p:nvSpPr>
        <p:spPr bwMode="auto">
          <a:xfrm>
            <a:off x="6112801" y="3184175"/>
            <a:ext cx="434880" cy="253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r>
              <a:rPr lang="es-ES" sz="1100" dirty="0">
                <a:solidFill>
                  <a:srgbClr val="0000FF"/>
                </a:solidFill>
              </a:rPr>
              <a:t>110</a:t>
            </a:r>
          </a:p>
        </p:txBody>
      </p:sp>
      <p:sp>
        <p:nvSpPr>
          <p:cNvPr id="57354" name="Rectangle 17"/>
          <p:cNvSpPr>
            <a:spLocks noChangeArrowheads="1"/>
          </p:cNvSpPr>
          <p:nvPr/>
        </p:nvSpPr>
        <p:spPr bwMode="auto">
          <a:xfrm>
            <a:off x="3270241" y="4850429"/>
            <a:ext cx="239646" cy="253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r>
              <a:rPr lang="es-ES" sz="11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57355" name="Rectangle 19"/>
          <p:cNvSpPr>
            <a:spLocks noChangeArrowheads="1"/>
          </p:cNvSpPr>
          <p:nvPr/>
        </p:nvSpPr>
        <p:spPr bwMode="auto">
          <a:xfrm>
            <a:off x="5355361" y="5322799"/>
            <a:ext cx="311780" cy="253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r>
              <a:rPr lang="es-ES" sz="1100" dirty="0">
                <a:solidFill>
                  <a:srgbClr val="0000FF"/>
                </a:solidFill>
              </a:rPr>
              <a:t>28</a:t>
            </a:r>
          </a:p>
        </p:txBody>
      </p:sp>
      <p:sp>
        <p:nvSpPr>
          <p:cNvPr id="57356" name="Rectangle 20"/>
          <p:cNvSpPr>
            <a:spLocks noChangeArrowheads="1"/>
          </p:cNvSpPr>
          <p:nvPr/>
        </p:nvSpPr>
        <p:spPr bwMode="auto">
          <a:xfrm>
            <a:off x="4933440" y="2916307"/>
            <a:ext cx="311780" cy="253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r>
              <a:rPr lang="es-ES" sz="1100" dirty="0">
                <a:solidFill>
                  <a:srgbClr val="0000FF"/>
                </a:solidFill>
              </a:rPr>
              <a:t>72</a:t>
            </a:r>
          </a:p>
        </p:txBody>
      </p:sp>
      <p:sp>
        <p:nvSpPr>
          <p:cNvPr id="57357" name="Rectangle 21"/>
          <p:cNvSpPr>
            <a:spLocks noChangeArrowheads="1"/>
          </p:cNvSpPr>
          <p:nvPr/>
        </p:nvSpPr>
        <p:spPr bwMode="auto">
          <a:xfrm>
            <a:off x="5821921" y="2661399"/>
            <a:ext cx="239646" cy="253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r>
              <a:rPr lang="es-ES" sz="1100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57358" name="Rectangle 23"/>
          <p:cNvSpPr>
            <a:spLocks noChangeArrowheads="1"/>
          </p:cNvSpPr>
          <p:nvPr/>
        </p:nvSpPr>
        <p:spPr bwMode="auto">
          <a:xfrm>
            <a:off x="5738400" y="5603629"/>
            <a:ext cx="383916" cy="253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r>
              <a:rPr lang="es-ES" sz="1100" dirty="0">
                <a:solidFill>
                  <a:srgbClr val="0000FF"/>
                </a:solidFill>
              </a:rPr>
              <a:t>180</a:t>
            </a:r>
          </a:p>
        </p:txBody>
      </p:sp>
      <p:sp>
        <p:nvSpPr>
          <p:cNvPr id="57359" name="Rectangle 25"/>
          <p:cNvSpPr>
            <a:spLocks noChangeArrowheads="1"/>
          </p:cNvSpPr>
          <p:nvPr/>
        </p:nvSpPr>
        <p:spPr bwMode="auto">
          <a:xfrm>
            <a:off x="6107040" y="4052585"/>
            <a:ext cx="383916" cy="253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r>
              <a:rPr lang="es-ES" sz="1100" dirty="0">
                <a:solidFill>
                  <a:srgbClr val="0000FF"/>
                </a:solidFill>
              </a:rPr>
              <a:t>200</a:t>
            </a:r>
          </a:p>
        </p:txBody>
      </p:sp>
      <p:sp>
        <p:nvSpPr>
          <p:cNvPr id="57360" name="Rectangle 27"/>
          <p:cNvSpPr>
            <a:spLocks noChangeArrowheads="1"/>
          </p:cNvSpPr>
          <p:nvPr/>
        </p:nvSpPr>
        <p:spPr bwMode="auto">
          <a:xfrm>
            <a:off x="5945761" y="5007406"/>
            <a:ext cx="310178" cy="253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r>
              <a:rPr lang="es-ES" sz="1100" dirty="0">
                <a:solidFill>
                  <a:srgbClr val="0000FF"/>
                </a:solidFill>
              </a:rPr>
              <a:t>&lt;1</a:t>
            </a:r>
          </a:p>
        </p:txBody>
      </p:sp>
      <p:sp>
        <p:nvSpPr>
          <p:cNvPr id="57361" name="Rectangle 29"/>
          <p:cNvSpPr>
            <a:spLocks noChangeArrowheads="1"/>
          </p:cNvSpPr>
          <p:nvPr/>
        </p:nvSpPr>
        <p:spPr bwMode="auto">
          <a:xfrm>
            <a:off x="6474240" y="5642512"/>
            <a:ext cx="456051" cy="253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r>
              <a:rPr lang="es-ES" sz="1100" dirty="0">
                <a:solidFill>
                  <a:srgbClr val="0000FF"/>
                </a:solidFill>
              </a:rPr>
              <a:t>6123</a:t>
            </a:r>
          </a:p>
        </p:txBody>
      </p:sp>
      <p:sp>
        <p:nvSpPr>
          <p:cNvPr id="57362" name="Rectangle 30"/>
          <p:cNvSpPr>
            <a:spLocks noChangeArrowheads="1"/>
          </p:cNvSpPr>
          <p:nvPr/>
        </p:nvSpPr>
        <p:spPr bwMode="auto">
          <a:xfrm>
            <a:off x="7414560" y="5619470"/>
            <a:ext cx="383916" cy="253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r>
              <a:rPr lang="es-ES" sz="1100" dirty="0">
                <a:solidFill>
                  <a:srgbClr val="0000FF"/>
                </a:solidFill>
              </a:rPr>
              <a:t>727</a:t>
            </a:r>
          </a:p>
        </p:txBody>
      </p:sp>
      <p:sp>
        <p:nvSpPr>
          <p:cNvPr id="57363" name="Rectangle 32"/>
          <p:cNvSpPr>
            <a:spLocks noChangeArrowheads="1"/>
          </p:cNvSpPr>
          <p:nvPr/>
        </p:nvSpPr>
        <p:spPr bwMode="auto">
          <a:xfrm>
            <a:off x="7227361" y="2727646"/>
            <a:ext cx="239646" cy="253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r>
              <a:rPr lang="es-ES" sz="1100" dirty="0">
                <a:solidFill>
                  <a:srgbClr val="0000FF"/>
                </a:solidFill>
              </a:rPr>
              <a:t>7</a:t>
            </a:r>
          </a:p>
        </p:txBody>
      </p:sp>
      <p:sp>
        <p:nvSpPr>
          <p:cNvPr id="57364" name="Rectangle 34"/>
          <p:cNvSpPr>
            <a:spLocks noChangeArrowheads="1"/>
          </p:cNvSpPr>
          <p:nvPr/>
        </p:nvSpPr>
        <p:spPr bwMode="auto">
          <a:xfrm>
            <a:off x="4344480" y="5373205"/>
            <a:ext cx="456051" cy="253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r>
              <a:rPr lang="es-ES" sz="1100" dirty="0">
                <a:solidFill>
                  <a:srgbClr val="0000FF"/>
                </a:solidFill>
              </a:rPr>
              <a:t>2000</a:t>
            </a:r>
          </a:p>
        </p:txBody>
      </p:sp>
      <p:sp>
        <p:nvSpPr>
          <p:cNvPr id="57365" name="Rectangle 35"/>
          <p:cNvSpPr>
            <a:spLocks noChangeArrowheads="1"/>
          </p:cNvSpPr>
          <p:nvPr/>
        </p:nvSpPr>
        <p:spPr bwMode="auto">
          <a:xfrm>
            <a:off x="7253281" y="3512530"/>
            <a:ext cx="311780" cy="253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r>
              <a:rPr lang="es-ES" sz="1100" dirty="0">
                <a:solidFill>
                  <a:srgbClr val="0000FF"/>
                </a:solidFill>
              </a:rPr>
              <a:t>62</a:t>
            </a:r>
          </a:p>
        </p:txBody>
      </p:sp>
      <p:sp>
        <p:nvSpPr>
          <p:cNvPr id="57366" name="Rectangle 36"/>
          <p:cNvSpPr>
            <a:spLocks noChangeArrowheads="1"/>
          </p:cNvSpPr>
          <p:nvPr/>
        </p:nvSpPr>
        <p:spPr bwMode="auto">
          <a:xfrm>
            <a:off x="7604640" y="5016047"/>
            <a:ext cx="383916" cy="253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r>
              <a:rPr lang="es-ES" sz="1100" dirty="0">
                <a:solidFill>
                  <a:srgbClr val="0000FF"/>
                </a:solidFill>
              </a:rPr>
              <a:t>316</a:t>
            </a:r>
          </a:p>
        </p:txBody>
      </p:sp>
      <p:sp>
        <p:nvSpPr>
          <p:cNvPr id="26" name="1 Título">
            <a:extLst>
              <a:ext uri="{FF2B5EF4-FFF2-40B4-BE49-F238E27FC236}">
                <a16:creationId xmlns:a16="http://schemas.microsoft.com/office/drawing/2014/main" id="{C4384845-8E6E-8D46-9EBF-A9E3E0B32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/>
          <a:lstStyle/>
          <a:p>
            <a:r>
              <a:rPr lang="en-US" dirty="0" err="1"/>
              <a:t>Metagenómica</a:t>
            </a:r>
            <a:endParaRPr lang="en-US" dirty="0"/>
          </a:p>
        </p:txBody>
      </p:sp>
      <p:sp>
        <p:nvSpPr>
          <p:cNvPr id="27" name="23 CuadroTexto">
            <a:extLst>
              <a:ext uri="{FF2B5EF4-FFF2-40B4-BE49-F238E27FC236}">
                <a16:creationId xmlns:a16="http://schemas.microsoft.com/office/drawing/2014/main" id="{CB21C441-FE5F-1E43-B1FA-5FA3C5EC24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9447" y="1556792"/>
            <a:ext cx="6322913" cy="45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r>
              <a:rPr lang="en-US" sz="2400" dirty="0" err="1"/>
              <a:t>Secuenciación</a:t>
            </a:r>
            <a:r>
              <a:rPr lang="en-US" sz="2400" dirty="0"/>
              <a:t> de </a:t>
            </a:r>
            <a:r>
              <a:rPr lang="en-US" sz="2400" dirty="0" err="1"/>
              <a:t>microorganismos</a:t>
            </a:r>
            <a:r>
              <a:rPr lang="en-US" sz="2400" dirty="0"/>
              <a:t> no </a:t>
            </a:r>
            <a:r>
              <a:rPr lang="en-US" sz="2400" dirty="0" err="1"/>
              <a:t>cultivables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sultado de imagen para metagenomica timeline">
            <a:extLst>
              <a:ext uri="{FF2B5EF4-FFF2-40B4-BE49-F238E27FC236}">
                <a16:creationId xmlns:a16="http://schemas.microsoft.com/office/drawing/2014/main" id="{3D85C32B-2F03-E548-8324-71FA74AF0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6832"/>
            <a:ext cx="9144000" cy="461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1 Título">
            <a:extLst>
              <a:ext uri="{FF2B5EF4-FFF2-40B4-BE49-F238E27FC236}">
                <a16:creationId xmlns:a16="http://schemas.microsoft.com/office/drawing/2014/main" id="{0CBA7C72-04EB-664D-A67E-3B2174222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/>
          <a:lstStyle/>
          <a:p>
            <a:r>
              <a:rPr lang="en-US" dirty="0" err="1"/>
              <a:t>Metagenómica</a:t>
            </a:r>
            <a:endParaRPr lang="en-US" dirty="0"/>
          </a:p>
        </p:txBody>
      </p:sp>
      <p:sp>
        <p:nvSpPr>
          <p:cNvPr id="7" name="23 CuadroTexto">
            <a:extLst>
              <a:ext uri="{FF2B5EF4-FFF2-40B4-BE49-F238E27FC236}">
                <a16:creationId xmlns:a16="http://schemas.microsoft.com/office/drawing/2014/main" id="{3482E8D8-4AEB-0F4B-9F75-46275AFA91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9447" y="1187624"/>
            <a:ext cx="6322913" cy="45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r>
              <a:rPr lang="en-US" sz="2400" dirty="0" err="1"/>
              <a:t>Secuenciación</a:t>
            </a:r>
            <a:r>
              <a:rPr lang="en-US" sz="2400" dirty="0"/>
              <a:t> de </a:t>
            </a:r>
            <a:r>
              <a:rPr lang="en-US" sz="2400" dirty="0" err="1"/>
              <a:t>microorganismos</a:t>
            </a:r>
            <a:r>
              <a:rPr lang="en-US" sz="2400" dirty="0"/>
              <a:t> no </a:t>
            </a:r>
            <a:r>
              <a:rPr lang="en-US" sz="2400" dirty="0" err="1"/>
              <a:t>cultivables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56262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3"/>
          <p:cNvGraphicFramePr>
            <a:graphicFrameLocks noGrp="1"/>
          </p:cNvGraphicFramePr>
          <p:nvPr/>
        </p:nvGraphicFramePr>
        <p:xfrm>
          <a:off x="1638721" y="1556792"/>
          <a:ext cx="5914080" cy="4682792"/>
        </p:xfrm>
        <a:graphic>
          <a:graphicData uri="http://schemas.openxmlformats.org/drawingml/2006/table">
            <a:tbl>
              <a:tblPr/>
              <a:tblGrid>
                <a:gridCol w="113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96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87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56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AR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2944" marR="82944" marT="41476" marB="4147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D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Secuenciación 16S </a:t>
                      </a:r>
                      <a:r>
                        <a:rPr kumimoji="0" lang="es-E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rDNA</a:t>
                      </a:r>
                      <a:endParaRPr kumimoji="0" lang="es-E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2944" marR="82944" marT="41476" marB="414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D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Secuenciación </a:t>
                      </a:r>
                      <a:r>
                        <a:rPr kumimoji="0" lang="es-E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metagenómica</a:t>
                      </a:r>
                      <a:endParaRPr kumimoji="0" lang="es-E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2944" marR="82944" marT="41476" marB="414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D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65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Objetivo</a:t>
                      </a:r>
                    </a:p>
                  </a:txBody>
                  <a:tcPr marL="82944" marR="82944" marT="41476" marB="4147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D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Estudiar la composición y abundancia de especies en la muestra</a:t>
                      </a:r>
                    </a:p>
                  </a:txBody>
                  <a:tcPr marL="82944" marR="82944" marT="41476" marB="414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Estudiar genes y genomas presentes en la  muestra</a:t>
                      </a:r>
                    </a:p>
                  </a:txBody>
                  <a:tcPr marL="82944" marR="82944" marT="41476" marB="414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5367"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Usos</a:t>
                      </a:r>
                    </a:p>
                  </a:txBody>
                  <a:tcPr marL="82944" marR="82944" marT="41476" marB="4147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D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Estudiar el número de especies en la muestra</a:t>
                      </a:r>
                    </a:p>
                  </a:txBody>
                  <a:tcPr marL="82944" marR="82944" marT="41476" marB="414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Describir el perfil funcional de la muestra</a:t>
                      </a:r>
                    </a:p>
                  </a:txBody>
                  <a:tcPr marL="82944" marR="82944" marT="41476" marB="414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53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Estudiar la distribución taxonómica en la muestra</a:t>
                      </a:r>
                    </a:p>
                  </a:txBody>
                  <a:tcPr marL="82944" marR="82944" marT="41476" marB="414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Obtención de genes de interés</a:t>
                      </a:r>
                    </a:p>
                  </a:txBody>
                  <a:tcPr marL="82944" marR="82944" marT="41476" marB="414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53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Describir la diversidad de la muestra</a:t>
                      </a:r>
                    </a:p>
                  </a:txBody>
                  <a:tcPr marL="82944" marR="82944" marT="41476" marB="414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Relacionar funciones y especies de procedencia</a:t>
                      </a:r>
                    </a:p>
                  </a:txBody>
                  <a:tcPr marL="82944" marR="82944" marT="41476" marB="414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65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Comparar diferentes muestras a nivel de la composición en especies</a:t>
                      </a:r>
                    </a:p>
                  </a:txBody>
                  <a:tcPr marL="82944" marR="82944" marT="41476" marB="414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Comparar diferentes muestras a nivel de la composición funcional</a:t>
                      </a:r>
                    </a:p>
                  </a:txBody>
                  <a:tcPr marL="82944" marR="82944" marT="41476" marB="414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465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Relacionar poblaciones con factores externos</a:t>
                      </a:r>
                    </a:p>
                  </a:txBody>
                  <a:tcPr marL="82944" marR="82944" marT="41476" marB="414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Determinar posibles relaciones en la comunidad</a:t>
                      </a:r>
                    </a:p>
                  </a:txBody>
                  <a:tcPr marL="82944" marR="82944" marT="41476" marB="414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/>
          <a:lstStyle/>
          <a:p>
            <a:r>
              <a:rPr lang="en-US" dirty="0" err="1"/>
              <a:t>Metagenómica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3"/>
          <p:cNvGraphicFramePr>
            <a:graphicFrameLocks noGrp="1"/>
          </p:cNvGraphicFramePr>
          <p:nvPr/>
        </p:nvGraphicFramePr>
        <p:xfrm>
          <a:off x="1638721" y="1556792"/>
          <a:ext cx="5914080" cy="4682792"/>
        </p:xfrm>
        <a:graphic>
          <a:graphicData uri="http://schemas.openxmlformats.org/drawingml/2006/table">
            <a:tbl>
              <a:tblPr/>
              <a:tblGrid>
                <a:gridCol w="113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96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87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56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AR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2944" marR="82944" marT="41476" marB="4147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D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Secuenciación 16S </a:t>
                      </a:r>
                      <a:r>
                        <a:rPr kumimoji="0" lang="es-E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rDNA</a:t>
                      </a:r>
                      <a:endParaRPr kumimoji="0" lang="es-E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2944" marR="82944" marT="41476" marB="414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D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Secuenciación </a:t>
                      </a:r>
                      <a:r>
                        <a:rPr kumimoji="0" lang="es-E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metagenómica</a:t>
                      </a:r>
                      <a:endParaRPr kumimoji="0" lang="es-E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2944" marR="82944" marT="41476" marB="414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D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65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Objetivo</a:t>
                      </a:r>
                    </a:p>
                  </a:txBody>
                  <a:tcPr marL="82944" marR="82944" marT="41476" marB="4147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D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Estudiar la composición y abundancia de especies en la muestra</a:t>
                      </a:r>
                    </a:p>
                  </a:txBody>
                  <a:tcPr marL="82944" marR="82944" marT="41476" marB="414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Estudiar genes y genomas presentes en la  muestra</a:t>
                      </a:r>
                    </a:p>
                  </a:txBody>
                  <a:tcPr marL="82944" marR="82944" marT="41476" marB="414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5367"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Usos</a:t>
                      </a:r>
                    </a:p>
                  </a:txBody>
                  <a:tcPr marL="82944" marR="82944" marT="41476" marB="4147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D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Estudiar el número de especies en la muestra</a:t>
                      </a:r>
                    </a:p>
                  </a:txBody>
                  <a:tcPr marL="82944" marR="82944" marT="41476" marB="414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Describir el perfil funcional de la muestra</a:t>
                      </a:r>
                    </a:p>
                  </a:txBody>
                  <a:tcPr marL="82944" marR="82944" marT="41476" marB="414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53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Estudiar la distribución taxonómica en la muestra</a:t>
                      </a:r>
                    </a:p>
                  </a:txBody>
                  <a:tcPr marL="82944" marR="82944" marT="41476" marB="414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Obtención de genes de interés</a:t>
                      </a:r>
                    </a:p>
                  </a:txBody>
                  <a:tcPr marL="82944" marR="82944" marT="41476" marB="414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53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Describir la diversidad de la muestra</a:t>
                      </a:r>
                    </a:p>
                  </a:txBody>
                  <a:tcPr marL="82944" marR="82944" marT="41476" marB="414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Relacionar funciones y especies de procedencia</a:t>
                      </a:r>
                    </a:p>
                  </a:txBody>
                  <a:tcPr marL="82944" marR="82944" marT="41476" marB="414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65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Comparar diferentes muestras a nivel de la composición en especies</a:t>
                      </a:r>
                    </a:p>
                  </a:txBody>
                  <a:tcPr marL="82944" marR="82944" marT="41476" marB="414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Comparar diferentes muestras a nivel de la composición funcional</a:t>
                      </a:r>
                    </a:p>
                  </a:txBody>
                  <a:tcPr marL="82944" marR="82944" marT="41476" marB="414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465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Relacionar poblaciones con factores externos</a:t>
                      </a:r>
                    </a:p>
                  </a:txBody>
                  <a:tcPr marL="82944" marR="82944" marT="41476" marB="414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Determinar posibles relaciones en la comunidad</a:t>
                      </a:r>
                    </a:p>
                  </a:txBody>
                  <a:tcPr marL="82944" marR="82944" marT="41476" marB="414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1 Título"/>
          <p:cNvSpPr txBox="1">
            <a:spLocks/>
          </p:cNvSpPr>
          <p:nvPr/>
        </p:nvSpPr>
        <p:spPr>
          <a:xfrm>
            <a:off x="457200" y="4137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Metagenómica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1 Título"/>
          <p:cNvSpPr>
            <a:spLocks noGrp="1"/>
          </p:cNvSpPr>
          <p:nvPr>
            <p:ph type="title"/>
          </p:nvPr>
        </p:nvSpPr>
        <p:spPr>
          <a:xfrm>
            <a:off x="1249920" y="836729"/>
            <a:ext cx="7793280" cy="1142039"/>
          </a:xfrm>
        </p:spPr>
        <p:txBody>
          <a:bodyPr/>
          <a:lstStyle/>
          <a:p>
            <a:r>
              <a:rPr lang="en-US"/>
              <a:t>Metagenómica</a:t>
            </a:r>
          </a:p>
        </p:txBody>
      </p:sp>
      <p:sp>
        <p:nvSpPr>
          <p:cNvPr id="60419" name="171 Rectángulo redondeado"/>
          <p:cNvSpPr>
            <a:spLocks noChangeArrowheads="1"/>
          </p:cNvSpPr>
          <p:nvPr/>
        </p:nvSpPr>
        <p:spPr bwMode="auto">
          <a:xfrm>
            <a:off x="99360" y="861211"/>
            <a:ext cx="8006400" cy="200901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lIns="82945" tIns="41473" rIns="82945" bIns="41473"/>
          <a:lstStyle/>
          <a:p>
            <a:endParaRPr 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009601" y="1182365"/>
            <a:ext cx="257760" cy="905855"/>
            <a:chOff x="2644" y="687"/>
            <a:chExt cx="179" cy="629"/>
          </a:xfrm>
        </p:grpSpPr>
        <p:sp>
          <p:nvSpPr>
            <p:cNvPr id="60580" name="AutoShape 6"/>
            <p:cNvSpPr>
              <a:spLocks noChangeArrowheads="1"/>
            </p:cNvSpPr>
            <p:nvPr/>
          </p:nvSpPr>
          <p:spPr bwMode="auto">
            <a:xfrm>
              <a:off x="2644" y="687"/>
              <a:ext cx="135" cy="47"/>
            </a:xfrm>
            <a:custGeom>
              <a:avLst/>
              <a:gdLst>
                <a:gd name="T0" fmla="*/ 0 w 616449"/>
                <a:gd name="T1" fmla="*/ 0 h 289389"/>
                <a:gd name="T2" fmla="*/ 0 w 616449"/>
                <a:gd name="T3" fmla="*/ 0 h 289389"/>
                <a:gd name="T4" fmla="*/ 0 w 616449"/>
                <a:gd name="T5" fmla="*/ 0 h 289389"/>
                <a:gd name="T6" fmla="*/ 0 w 616449"/>
                <a:gd name="T7" fmla="*/ 0 h 2893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6449"/>
                <a:gd name="T13" fmla="*/ 0 h 289389"/>
                <a:gd name="T14" fmla="*/ 616449 w 616449"/>
                <a:gd name="T15" fmla="*/ 289389 h 2893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6449" h="289389">
                  <a:moveTo>
                    <a:pt x="0" y="0"/>
                  </a:moveTo>
                  <a:cubicBezTo>
                    <a:pt x="127571" y="13699"/>
                    <a:pt x="255142" y="27398"/>
                    <a:pt x="318499" y="71919"/>
                  </a:cubicBezTo>
                  <a:cubicBezTo>
                    <a:pt x="381856" y="116440"/>
                    <a:pt x="330486" y="244867"/>
                    <a:pt x="380144" y="267128"/>
                  </a:cubicBezTo>
                  <a:cubicBezTo>
                    <a:pt x="429802" y="289389"/>
                    <a:pt x="523125" y="247436"/>
                    <a:pt x="616449" y="205483"/>
                  </a:cubicBezTo>
                </a:path>
              </a:pathLst>
            </a:custGeom>
            <a:noFill/>
            <a:ln w="936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60581" name="AutoShape 7"/>
            <p:cNvSpPr>
              <a:spLocks noChangeArrowheads="1"/>
            </p:cNvSpPr>
            <p:nvPr/>
          </p:nvSpPr>
          <p:spPr bwMode="auto">
            <a:xfrm>
              <a:off x="2644" y="867"/>
              <a:ext cx="135" cy="45"/>
            </a:xfrm>
            <a:custGeom>
              <a:avLst/>
              <a:gdLst>
                <a:gd name="T0" fmla="*/ 0 w 616449"/>
                <a:gd name="T1" fmla="*/ 0 h 289389"/>
                <a:gd name="T2" fmla="*/ 0 w 616449"/>
                <a:gd name="T3" fmla="*/ 0 h 289389"/>
                <a:gd name="T4" fmla="*/ 0 w 616449"/>
                <a:gd name="T5" fmla="*/ 0 h 289389"/>
                <a:gd name="T6" fmla="*/ 0 w 616449"/>
                <a:gd name="T7" fmla="*/ 0 h 2893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6449"/>
                <a:gd name="T13" fmla="*/ 0 h 289389"/>
                <a:gd name="T14" fmla="*/ 616449 w 616449"/>
                <a:gd name="T15" fmla="*/ 289389 h 2893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6449" h="289389">
                  <a:moveTo>
                    <a:pt x="0" y="0"/>
                  </a:moveTo>
                  <a:cubicBezTo>
                    <a:pt x="127571" y="13699"/>
                    <a:pt x="255142" y="27398"/>
                    <a:pt x="318499" y="71919"/>
                  </a:cubicBezTo>
                  <a:cubicBezTo>
                    <a:pt x="381856" y="116440"/>
                    <a:pt x="330486" y="244867"/>
                    <a:pt x="380144" y="267128"/>
                  </a:cubicBezTo>
                  <a:cubicBezTo>
                    <a:pt x="429802" y="289389"/>
                    <a:pt x="523125" y="247436"/>
                    <a:pt x="616449" y="205483"/>
                  </a:cubicBezTo>
                </a:path>
              </a:pathLst>
            </a:custGeom>
            <a:noFill/>
            <a:ln w="936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60582" name="AutoShape 8"/>
            <p:cNvSpPr>
              <a:spLocks noChangeArrowheads="1"/>
            </p:cNvSpPr>
            <p:nvPr/>
          </p:nvSpPr>
          <p:spPr bwMode="auto">
            <a:xfrm>
              <a:off x="2644" y="1047"/>
              <a:ext cx="135" cy="45"/>
            </a:xfrm>
            <a:custGeom>
              <a:avLst/>
              <a:gdLst>
                <a:gd name="T0" fmla="*/ 0 w 616449"/>
                <a:gd name="T1" fmla="*/ 0 h 289389"/>
                <a:gd name="T2" fmla="*/ 0 w 616449"/>
                <a:gd name="T3" fmla="*/ 0 h 289389"/>
                <a:gd name="T4" fmla="*/ 0 w 616449"/>
                <a:gd name="T5" fmla="*/ 0 h 289389"/>
                <a:gd name="T6" fmla="*/ 0 w 616449"/>
                <a:gd name="T7" fmla="*/ 0 h 2893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6449"/>
                <a:gd name="T13" fmla="*/ 0 h 289389"/>
                <a:gd name="T14" fmla="*/ 616449 w 616449"/>
                <a:gd name="T15" fmla="*/ 289389 h 2893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6449" h="289389">
                  <a:moveTo>
                    <a:pt x="0" y="0"/>
                  </a:moveTo>
                  <a:cubicBezTo>
                    <a:pt x="127571" y="13699"/>
                    <a:pt x="255142" y="27398"/>
                    <a:pt x="318499" y="71919"/>
                  </a:cubicBezTo>
                  <a:cubicBezTo>
                    <a:pt x="381856" y="116440"/>
                    <a:pt x="330486" y="244867"/>
                    <a:pt x="380144" y="267128"/>
                  </a:cubicBezTo>
                  <a:cubicBezTo>
                    <a:pt x="429802" y="289389"/>
                    <a:pt x="523125" y="247436"/>
                    <a:pt x="616449" y="205483"/>
                  </a:cubicBezTo>
                </a:path>
              </a:pathLst>
            </a:custGeom>
            <a:noFill/>
            <a:ln w="936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60583" name="AutoShape 9"/>
            <p:cNvSpPr>
              <a:spLocks noChangeArrowheads="1"/>
            </p:cNvSpPr>
            <p:nvPr/>
          </p:nvSpPr>
          <p:spPr bwMode="auto">
            <a:xfrm>
              <a:off x="2644" y="1182"/>
              <a:ext cx="135" cy="45"/>
            </a:xfrm>
            <a:custGeom>
              <a:avLst/>
              <a:gdLst>
                <a:gd name="T0" fmla="*/ 0 w 616449"/>
                <a:gd name="T1" fmla="*/ 0 h 289389"/>
                <a:gd name="T2" fmla="*/ 0 w 616449"/>
                <a:gd name="T3" fmla="*/ 0 h 289389"/>
                <a:gd name="T4" fmla="*/ 0 w 616449"/>
                <a:gd name="T5" fmla="*/ 0 h 289389"/>
                <a:gd name="T6" fmla="*/ 0 w 616449"/>
                <a:gd name="T7" fmla="*/ 0 h 2893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6449"/>
                <a:gd name="T13" fmla="*/ 0 h 289389"/>
                <a:gd name="T14" fmla="*/ 616449 w 616449"/>
                <a:gd name="T15" fmla="*/ 289389 h 2893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6449" h="289389">
                  <a:moveTo>
                    <a:pt x="0" y="0"/>
                  </a:moveTo>
                  <a:cubicBezTo>
                    <a:pt x="127571" y="13699"/>
                    <a:pt x="255142" y="27398"/>
                    <a:pt x="318499" y="71919"/>
                  </a:cubicBezTo>
                  <a:cubicBezTo>
                    <a:pt x="381856" y="116440"/>
                    <a:pt x="330486" y="244867"/>
                    <a:pt x="380144" y="267128"/>
                  </a:cubicBezTo>
                  <a:cubicBezTo>
                    <a:pt x="429802" y="289389"/>
                    <a:pt x="523125" y="247436"/>
                    <a:pt x="616449" y="205483"/>
                  </a:cubicBezTo>
                </a:path>
              </a:pathLst>
            </a:custGeom>
            <a:noFill/>
            <a:ln w="936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60584" name="AutoShape 10"/>
            <p:cNvSpPr>
              <a:spLocks noChangeArrowheads="1"/>
            </p:cNvSpPr>
            <p:nvPr/>
          </p:nvSpPr>
          <p:spPr bwMode="auto">
            <a:xfrm>
              <a:off x="2689" y="777"/>
              <a:ext cx="135" cy="47"/>
            </a:xfrm>
            <a:custGeom>
              <a:avLst/>
              <a:gdLst>
                <a:gd name="T0" fmla="*/ 0 w 616449"/>
                <a:gd name="T1" fmla="*/ 0 h 289389"/>
                <a:gd name="T2" fmla="*/ 0 w 616449"/>
                <a:gd name="T3" fmla="*/ 0 h 289389"/>
                <a:gd name="T4" fmla="*/ 0 w 616449"/>
                <a:gd name="T5" fmla="*/ 0 h 289389"/>
                <a:gd name="T6" fmla="*/ 0 w 616449"/>
                <a:gd name="T7" fmla="*/ 0 h 2893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6449"/>
                <a:gd name="T13" fmla="*/ 0 h 289389"/>
                <a:gd name="T14" fmla="*/ 616449 w 616449"/>
                <a:gd name="T15" fmla="*/ 289389 h 2893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6449" h="289389">
                  <a:moveTo>
                    <a:pt x="0" y="0"/>
                  </a:moveTo>
                  <a:cubicBezTo>
                    <a:pt x="127571" y="13699"/>
                    <a:pt x="255142" y="27398"/>
                    <a:pt x="318499" y="71919"/>
                  </a:cubicBezTo>
                  <a:cubicBezTo>
                    <a:pt x="381856" y="116440"/>
                    <a:pt x="330486" y="244867"/>
                    <a:pt x="380144" y="267128"/>
                  </a:cubicBezTo>
                  <a:cubicBezTo>
                    <a:pt x="429802" y="289389"/>
                    <a:pt x="523125" y="247436"/>
                    <a:pt x="616449" y="205483"/>
                  </a:cubicBezTo>
                </a:path>
              </a:pathLst>
            </a:custGeom>
            <a:noFill/>
            <a:ln w="936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60585" name="AutoShape 11"/>
            <p:cNvSpPr>
              <a:spLocks noChangeArrowheads="1"/>
            </p:cNvSpPr>
            <p:nvPr/>
          </p:nvSpPr>
          <p:spPr bwMode="auto">
            <a:xfrm>
              <a:off x="2689" y="957"/>
              <a:ext cx="135" cy="45"/>
            </a:xfrm>
            <a:custGeom>
              <a:avLst/>
              <a:gdLst>
                <a:gd name="T0" fmla="*/ 0 w 616449"/>
                <a:gd name="T1" fmla="*/ 0 h 289389"/>
                <a:gd name="T2" fmla="*/ 0 w 616449"/>
                <a:gd name="T3" fmla="*/ 0 h 289389"/>
                <a:gd name="T4" fmla="*/ 0 w 616449"/>
                <a:gd name="T5" fmla="*/ 0 h 289389"/>
                <a:gd name="T6" fmla="*/ 0 w 616449"/>
                <a:gd name="T7" fmla="*/ 0 h 2893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6449"/>
                <a:gd name="T13" fmla="*/ 0 h 289389"/>
                <a:gd name="T14" fmla="*/ 616449 w 616449"/>
                <a:gd name="T15" fmla="*/ 289389 h 2893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6449" h="289389">
                  <a:moveTo>
                    <a:pt x="0" y="0"/>
                  </a:moveTo>
                  <a:cubicBezTo>
                    <a:pt x="127571" y="13699"/>
                    <a:pt x="255142" y="27398"/>
                    <a:pt x="318499" y="71919"/>
                  </a:cubicBezTo>
                  <a:cubicBezTo>
                    <a:pt x="381856" y="116440"/>
                    <a:pt x="330486" y="244867"/>
                    <a:pt x="380144" y="267128"/>
                  </a:cubicBezTo>
                  <a:cubicBezTo>
                    <a:pt x="429802" y="289389"/>
                    <a:pt x="523125" y="247436"/>
                    <a:pt x="616449" y="205483"/>
                  </a:cubicBezTo>
                </a:path>
              </a:pathLst>
            </a:custGeom>
            <a:noFill/>
            <a:ln w="936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60586" name="AutoShape 12"/>
            <p:cNvSpPr>
              <a:spLocks noChangeArrowheads="1"/>
            </p:cNvSpPr>
            <p:nvPr/>
          </p:nvSpPr>
          <p:spPr bwMode="auto">
            <a:xfrm>
              <a:off x="2689" y="1137"/>
              <a:ext cx="135" cy="45"/>
            </a:xfrm>
            <a:custGeom>
              <a:avLst/>
              <a:gdLst>
                <a:gd name="T0" fmla="*/ 0 w 616449"/>
                <a:gd name="T1" fmla="*/ 0 h 289389"/>
                <a:gd name="T2" fmla="*/ 0 w 616449"/>
                <a:gd name="T3" fmla="*/ 0 h 289389"/>
                <a:gd name="T4" fmla="*/ 0 w 616449"/>
                <a:gd name="T5" fmla="*/ 0 h 289389"/>
                <a:gd name="T6" fmla="*/ 0 w 616449"/>
                <a:gd name="T7" fmla="*/ 0 h 2893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6449"/>
                <a:gd name="T13" fmla="*/ 0 h 289389"/>
                <a:gd name="T14" fmla="*/ 616449 w 616449"/>
                <a:gd name="T15" fmla="*/ 289389 h 2893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6449" h="289389">
                  <a:moveTo>
                    <a:pt x="0" y="0"/>
                  </a:moveTo>
                  <a:cubicBezTo>
                    <a:pt x="127571" y="13699"/>
                    <a:pt x="255142" y="27398"/>
                    <a:pt x="318499" y="71919"/>
                  </a:cubicBezTo>
                  <a:cubicBezTo>
                    <a:pt x="381856" y="116440"/>
                    <a:pt x="330486" y="244867"/>
                    <a:pt x="380144" y="267128"/>
                  </a:cubicBezTo>
                  <a:cubicBezTo>
                    <a:pt x="429802" y="289389"/>
                    <a:pt x="523125" y="247436"/>
                    <a:pt x="616449" y="205483"/>
                  </a:cubicBezTo>
                </a:path>
              </a:pathLst>
            </a:custGeom>
            <a:noFill/>
            <a:ln w="936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60587" name="AutoShape 13"/>
            <p:cNvSpPr>
              <a:spLocks noChangeArrowheads="1"/>
            </p:cNvSpPr>
            <p:nvPr/>
          </p:nvSpPr>
          <p:spPr bwMode="auto">
            <a:xfrm>
              <a:off x="2689" y="1272"/>
              <a:ext cx="135" cy="45"/>
            </a:xfrm>
            <a:custGeom>
              <a:avLst/>
              <a:gdLst>
                <a:gd name="T0" fmla="*/ 0 w 616449"/>
                <a:gd name="T1" fmla="*/ 0 h 289389"/>
                <a:gd name="T2" fmla="*/ 0 w 616449"/>
                <a:gd name="T3" fmla="*/ 0 h 289389"/>
                <a:gd name="T4" fmla="*/ 0 w 616449"/>
                <a:gd name="T5" fmla="*/ 0 h 289389"/>
                <a:gd name="T6" fmla="*/ 0 w 616449"/>
                <a:gd name="T7" fmla="*/ 0 h 2893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6449"/>
                <a:gd name="T13" fmla="*/ 0 h 289389"/>
                <a:gd name="T14" fmla="*/ 616449 w 616449"/>
                <a:gd name="T15" fmla="*/ 289389 h 2893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6449" h="289389">
                  <a:moveTo>
                    <a:pt x="0" y="0"/>
                  </a:moveTo>
                  <a:cubicBezTo>
                    <a:pt x="127571" y="13699"/>
                    <a:pt x="255142" y="27398"/>
                    <a:pt x="318499" y="71919"/>
                  </a:cubicBezTo>
                  <a:cubicBezTo>
                    <a:pt x="381856" y="116440"/>
                    <a:pt x="330486" y="244867"/>
                    <a:pt x="380144" y="267128"/>
                  </a:cubicBezTo>
                  <a:cubicBezTo>
                    <a:pt x="429802" y="289389"/>
                    <a:pt x="523125" y="247436"/>
                    <a:pt x="616449" y="205483"/>
                  </a:cubicBezTo>
                </a:path>
              </a:pathLst>
            </a:custGeom>
            <a:noFill/>
            <a:ln w="936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AR"/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2806560" y="1497757"/>
            <a:ext cx="257760" cy="905856"/>
            <a:chOff x="2503" y="906"/>
            <a:chExt cx="179" cy="629"/>
          </a:xfrm>
        </p:grpSpPr>
        <p:sp>
          <p:nvSpPr>
            <p:cNvPr id="60572" name="AutoShape 16"/>
            <p:cNvSpPr>
              <a:spLocks noChangeArrowheads="1"/>
            </p:cNvSpPr>
            <p:nvPr/>
          </p:nvSpPr>
          <p:spPr bwMode="auto">
            <a:xfrm>
              <a:off x="2503" y="906"/>
              <a:ext cx="135" cy="47"/>
            </a:xfrm>
            <a:custGeom>
              <a:avLst/>
              <a:gdLst>
                <a:gd name="T0" fmla="*/ 0 w 616449"/>
                <a:gd name="T1" fmla="*/ 0 h 289389"/>
                <a:gd name="T2" fmla="*/ 0 w 616449"/>
                <a:gd name="T3" fmla="*/ 0 h 289389"/>
                <a:gd name="T4" fmla="*/ 0 w 616449"/>
                <a:gd name="T5" fmla="*/ 0 h 289389"/>
                <a:gd name="T6" fmla="*/ 0 w 616449"/>
                <a:gd name="T7" fmla="*/ 0 h 2893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6449"/>
                <a:gd name="T13" fmla="*/ 0 h 289389"/>
                <a:gd name="T14" fmla="*/ 616449 w 616449"/>
                <a:gd name="T15" fmla="*/ 289389 h 2893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6449" h="289389">
                  <a:moveTo>
                    <a:pt x="0" y="0"/>
                  </a:moveTo>
                  <a:cubicBezTo>
                    <a:pt x="127571" y="13699"/>
                    <a:pt x="255142" y="27398"/>
                    <a:pt x="318499" y="71919"/>
                  </a:cubicBezTo>
                  <a:cubicBezTo>
                    <a:pt x="381856" y="116440"/>
                    <a:pt x="330486" y="244867"/>
                    <a:pt x="380144" y="267128"/>
                  </a:cubicBezTo>
                  <a:cubicBezTo>
                    <a:pt x="429802" y="289389"/>
                    <a:pt x="523125" y="247436"/>
                    <a:pt x="616449" y="205483"/>
                  </a:cubicBezTo>
                </a:path>
              </a:pathLst>
            </a:custGeom>
            <a:noFill/>
            <a:ln w="936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60573" name="AutoShape 17"/>
            <p:cNvSpPr>
              <a:spLocks noChangeArrowheads="1"/>
            </p:cNvSpPr>
            <p:nvPr/>
          </p:nvSpPr>
          <p:spPr bwMode="auto">
            <a:xfrm>
              <a:off x="2503" y="1086"/>
              <a:ext cx="135" cy="45"/>
            </a:xfrm>
            <a:custGeom>
              <a:avLst/>
              <a:gdLst>
                <a:gd name="T0" fmla="*/ 0 w 616449"/>
                <a:gd name="T1" fmla="*/ 0 h 289389"/>
                <a:gd name="T2" fmla="*/ 0 w 616449"/>
                <a:gd name="T3" fmla="*/ 0 h 289389"/>
                <a:gd name="T4" fmla="*/ 0 w 616449"/>
                <a:gd name="T5" fmla="*/ 0 h 289389"/>
                <a:gd name="T6" fmla="*/ 0 w 616449"/>
                <a:gd name="T7" fmla="*/ 0 h 2893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6449"/>
                <a:gd name="T13" fmla="*/ 0 h 289389"/>
                <a:gd name="T14" fmla="*/ 616449 w 616449"/>
                <a:gd name="T15" fmla="*/ 289389 h 2893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6449" h="289389">
                  <a:moveTo>
                    <a:pt x="0" y="0"/>
                  </a:moveTo>
                  <a:cubicBezTo>
                    <a:pt x="127571" y="13699"/>
                    <a:pt x="255142" y="27398"/>
                    <a:pt x="318499" y="71919"/>
                  </a:cubicBezTo>
                  <a:cubicBezTo>
                    <a:pt x="381856" y="116440"/>
                    <a:pt x="330486" y="244867"/>
                    <a:pt x="380144" y="267128"/>
                  </a:cubicBezTo>
                  <a:cubicBezTo>
                    <a:pt x="429802" y="289389"/>
                    <a:pt x="523125" y="247436"/>
                    <a:pt x="616449" y="205483"/>
                  </a:cubicBezTo>
                </a:path>
              </a:pathLst>
            </a:custGeom>
            <a:noFill/>
            <a:ln w="936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60574" name="AutoShape 18"/>
            <p:cNvSpPr>
              <a:spLocks noChangeArrowheads="1"/>
            </p:cNvSpPr>
            <p:nvPr/>
          </p:nvSpPr>
          <p:spPr bwMode="auto">
            <a:xfrm>
              <a:off x="2503" y="1266"/>
              <a:ext cx="135" cy="45"/>
            </a:xfrm>
            <a:custGeom>
              <a:avLst/>
              <a:gdLst>
                <a:gd name="T0" fmla="*/ 0 w 616449"/>
                <a:gd name="T1" fmla="*/ 0 h 289389"/>
                <a:gd name="T2" fmla="*/ 0 w 616449"/>
                <a:gd name="T3" fmla="*/ 0 h 289389"/>
                <a:gd name="T4" fmla="*/ 0 w 616449"/>
                <a:gd name="T5" fmla="*/ 0 h 289389"/>
                <a:gd name="T6" fmla="*/ 0 w 616449"/>
                <a:gd name="T7" fmla="*/ 0 h 2893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6449"/>
                <a:gd name="T13" fmla="*/ 0 h 289389"/>
                <a:gd name="T14" fmla="*/ 616449 w 616449"/>
                <a:gd name="T15" fmla="*/ 289389 h 2893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6449" h="289389">
                  <a:moveTo>
                    <a:pt x="0" y="0"/>
                  </a:moveTo>
                  <a:cubicBezTo>
                    <a:pt x="127571" y="13699"/>
                    <a:pt x="255142" y="27398"/>
                    <a:pt x="318499" y="71919"/>
                  </a:cubicBezTo>
                  <a:cubicBezTo>
                    <a:pt x="381856" y="116440"/>
                    <a:pt x="330486" y="244867"/>
                    <a:pt x="380144" y="267128"/>
                  </a:cubicBezTo>
                  <a:cubicBezTo>
                    <a:pt x="429802" y="289389"/>
                    <a:pt x="523125" y="247436"/>
                    <a:pt x="616449" y="205483"/>
                  </a:cubicBezTo>
                </a:path>
              </a:pathLst>
            </a:custGeom>
            <a:noFill/>
            <a:ln w="936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60575" name="AutoShape 19"/>
            <p:cNvSpPr>
              <a:spLocks noChangeArrowheads="1"/>
            </p:cNvSpPr>
            <p:nvPr/>
          </p:nvSpPr>
          <p:spPr bwMode="auto">
            <a:xfrm>
              <a:off x="2503" y="1401"/>
              <a:ext cx="135" cy="45"/>
            </a:xfrm>
            <a:custGeom>
              <a:avLst/>
              <a:gdLst>
                <a:gd name="T0" fmla="*/ 0 w 616449"/>
                <a:gd name="T1" fmla="*/ 0 h 289389"/>
                <a:gd name="T2" fmla="*/ 0 w 616449"/>
                <a:gd name="T3" fmla="*/ 0 h 289389"/>
                <a:gd name="T4" fmla="*/ 0 w 616449"/>
                <a:gd name="T5" fmla="*/ 0 h 289389"/>
                <a:gd name="T6" fmla="*/ 0 w 616449"/>
                <a:gd name="T7" fmla="*/ 0 h 2893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6449"/>
                <a:gd name="T13" fmla="*/ 0 h 289389"/>
                <a:gd name="T14" fmla="*/ 616449 w 616449"/>
                <a:gd name="T15" fmla="*/ 289389 h 2893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6449" h="289389">
                  <a:moveTo>
                    <a:pt x="0" y="0"/>
                  </a:moveTo>
                  <a:cubicBezTo>
                    <a:pt x="127571" y="13699"/>
                    <a:pt x="255142" y="27398"/>
                    <a:pt x="318499" y="71919"/>
                  </a:cubicBezTo>
                  <a:cubicBezTo>
                    <a:pt x="381856" y="116440"/>
                    <a:pt x="330486" y="244867"/>
                    <a:pt x="380144" y="267128"/>
                  </a:cubicBezTo>
                  <a:cubicBezTo>
                    <a:pt x="429802" y="289389"/>
                    <a:pt x="523125" y="247436"/>
                    <a:pt x="616449" y="205483"/>
                  </a:cubicBezTo>
                </a:path>
              </a:pathLst>
            </a:custGeom>
            <a:noFill/>
            <a:ln w="936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60576" name="AutoShape 20"/>
            <p:cNvSpPr>
              <a:spLocks noChangeArrowheads="1"/>
            </p:cNvSpPr>
            <p:nvPr/>
          </p:nvSpPr>
          <p:spPr bwMode="auto">
            <a:xfrm>
              <a:off x="2548" y="996"/>
              <a:ext cx="135" cy="47"/>
            </a:xfrm>
            <a:custGeom>
              <a:avLst/>
              <a:gdLst>
                <a:gd name="T0" fmla="*/ 0 w 616449"/>
                <a:gd name="T1" fmla="*/ 0 h 289389"/>
                <a:gd name="T2" fmla="*/ 0 w 616449"/>
                <a:gd name="T3" fmla="*/ 0 h 289389"/>
                <a:gd name="T4" fmla="*/ 0 w 616449"/>
                <a:gd name="T5" fmla="*/ 0 h 289389"/>
                <a:gd name="T6" fmla="*/ 0 w 616449"/>
                <a:gd name="T7" fmla="*/ 0 h 2893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6449"/>
                <a:gd name="T13" fmla="*/ 0 h 289389"/>
                <a:gd name="T14" fmla="*/ 616449 w 616449"/>
                <a:gd name="T15" fmla="*/ 289389 h 2893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6449" h="289389">
                  <a:moveTo>
                    <a:pt x="0" y="0"/>
                  </a:moveTo>
                  <a:cubicBezTo>
                    <a:pt x="127571" y="13699"/>
                    <a:pt x="255142" y="27398"/>
                    <a:pt x="318499" y="71919"/>
                  </a:cubicBezTo>
                  <a:cubicBezTo>
                    <a:pt x="381856" y="116440"/>
                    <a:pt x="330486" y="244867"/>
                    <a:pt x="380144" y="267128"/>
                  </a:cubicBezTo>
                  <a:cubicBezTo>
                    <a:pt x="429802" y="289389"/>
                    <a:pt x="523125" y="247436"/>
                    <a:pt x="616449" y="205483"/>
                  </a:cubicBezTo>
                </a:path>
              </a:pathLst>
            </a:custGeom>
            <a:noFill/>
            <a:ln w="936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60577" name="AutoShape 21"/>
            <p:cNvSpPr>
              <a:spLocks noChangeArrowheads="1"/>
            </p:cNvSpPr>
            <p:nvPr/>
          </p:nvSpPr>
          <p:spPr bwMode="auto">
            <a:xfrm>
              <a:off x="2548" y="1176"/>
              <a:ext cx="135" cy="45"/>
            </a:xfrm>
            <a:custGeom>
              <a:avLst/>
              <a:gdLst>
                <a:gd name="T0" fmla="*/ 0 w 616449"/>
                <a:gd name="T1" fmla="*/ 0 h 289389"/>
                <a:gd name="T2" fmla="*/ 0 w 616449"/>
                <a:gd name="T3" fmla="*/ 0 h 289389"/>
                <a:gd name="T4" fmla="*/ 0 w 616449"/>
                <a:gd name="T5" fmla="*/ 0 h 289389"/>
                <a:gd name="T6" fmla="*/ 0 w 616449"/>
                <a:gd name="T7" fmla="*/ 0 h 2893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6449"/>
                <a:gd name="T13" fmla="*/ 0 h 289389"/>
                <a:gd name="T14" fmla="*/ 616449 w 616449"/>
                <a:gd name="T15" fmla="*/ 289389 h 2893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6449" h="289389">
                  <a:moveTo>
                    <a:pt x="0" y="0"/>
                  </a:moveTo>
                  <a:cubicBezTo>
                    <a:pt x="127571" y="13699"/>
                    <a:pt x="255142" y="27398"/>
                    <a:pt x="318499" y="71919"/>
                  </a:cubicBezTo>
                  <a:cubicBezTo>
                    <a:pt x="381856" y="116440"/>
                    <a:pt x="330486" y="244867"/>
                    <a:pt x="380144" y="267128"/>
                  </a:cubicBezTo>
                  <a:cubicBezTo>
                    <a:pt x="429802" y="289389"/>
                    <a:pt x="523125" y="247436"/>
                    <a:pt x="616449" y="205483"/>
                  </a:cubicBezTo>
                </a:path>
              </a:pathLst>
            </a:custGeom>
            <a:noFill/>
            <a:ln w="936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60578" name="AutoShape 22"/>
            <p:cNvSpPr>
              <a:spLocks noChangeArrowheads="1"/>
            </p:cNvSpPr>
            <p:nvPr/>
          </p:nvSpPr>
          <p:spPr bwMode="auto">
            <a:xfrm>
              <a:off x="2548" y="1356"/>
              <a:ext cx="135" cy="45"/>
            </a:xfrm>
            <a:custGeom>
              <a:avLst/>
              <a:gdLst>
                <a:gd name="T0" fmla="*/ 0 w 616449"/>
                <a:gd name="T1" fmla="*/ 0 h 289389"/>
                <a:gd name="T2" fmla="*/ 0 w 616449"/>
                <a:gd name="T3" fmla="*/ 0 h 289389"/>
                <a:gd name="T4" fmla="*/ 0 w 616449"/>
                <a:gd name="T5" fmla="*/ 0 h 289389"/>
                <a:gd name="T6" fmla="*/ 0 w 616449"/>
                <a:gd name="T7" fmla="*/ 0 h 2893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6449"/>
                <a:gd name="T13" fmla="*/ 0 h 289389"/>
                <a:gd name="T14" fmla="*/ 616449 w 616449"/>
                <a:gd name="T15" fmla="*/ 289389 h 2893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6449" h="289389">
                  <a:moveTo>
                    <a:pt x="0" y="0"/>
                  </a:moveTo>
                  <a:cubicBezTo>
                    <a:pt x="127571" y="13699"/>
                    <a:pt x="255142" y="27398"/>
                    <a:pt x="318499" y="71919"/>
                  </a:cubicBezTo>
                  <a:cubicBezTo>
                    <a:pt x="381856" y="116440"/>
                    <a:pt x="330486" y="244867"/>
                    <a:pt x="380144" y="267128"/>
                  </a:cubicBezTo>
                  <a:cubicBezTo>
                    <a:pt x="429802" y="289389"/>
                    <a:pt x="523125" y="247436"/>
                    <a:pt x="616449" y="205483"/>
                  </a:cubicBezTo>
                </a:path>
              </a:pathLst>
            </a:custGeom>
            <a:noFill/>
            <a:ln w="936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60579" name="AutoShape 23"/>
            <p:cNvSpPr>
              <a:spLocks noChangeArrowheads="1"/>
            </p:cNvSpPr>
            <p:nvPr/>
          </p:nvSpPr>
          <p:spPr bwMode="auto">
            <a:xfrm>
              <a:off x="2548" y="1491"/>
              <a:ext cx="135" cy="45"/>
            </a:xfrm>
            <a:custGeom>
              <a:avLst/>
              <a:gdLst>
                <a:gd name="T0" fmla="*/ 0 w 616449"/>
                <a:gd name="T1" fmla="*/ 0 h 289389"/>
                <a:gd name="T2" fmla="*/ 0 w 616449"/>
                <a:gd name="T3" fmla="*/ 0 h 289389"/>
                <a:gd name="T4" fmla="*/ 0 w 616449"/>
                <a:gd name="T5" fmla="*/ 0 h 289389"/>
                <a:gd name="T6" fmla="*/ 0 w 616449"/>
                <a:gd name="T7" fmla="*/ 0 h 2893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6449"/>
                <a:gd name="T13" fmla="*/ 0 h 289389"/>
                <a:gd name="T14" fmla="*/ 616449 w 616449"/>
                <a:gd name="T15" fmla="*/ 289389 h 2893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6449" h="289389">
                  <a:moveTo>
                    <a:pt x="0" y="0"/>
                  </a:moveTo>
                  <a:cubicBezTo>
                    <a:pt x="127571" y="13699"/>
                    <a:pt x="255142" y="27398"/>
                    <a:pt x="318499" y="71919"/>
                  </a:cubicBezTo>
                  <a:cubicBezTo>
                    <a:pt x="381856" y="116440"/>
                    <a:pt x="330486" y="244867"/>
                    <a:pt x="380144" y="267128"/>
                  </a:cubicBezTo>
                  <a:cubicBezTo>
                    <a:pt x="429802" y="289389"/>
                    <a:pt x="523125" y="247436"/>
                    <a:pt x="616449" y="205483"/>
                  </a:cubicBezTo>
                </a:path>
              </a:pathLst>
            </a:custGeom>
            <a:noFill/>
            <a:ln w="936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AR"/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3121921" y="1173724"/>
            <a:ext cx="257760" cy="905855"/>
            <a:chOff x="2722" y="990"/>
            <a:chExt cx="179" cy="629"/>
          </a:xfrm>
        </p:grpSpPr>
        <p:sp>
          <p:nvSpPr>
            <p:cNvPr id="60564" name="AutoShape 25"/>
            <p:cNvSpPr>
              <a:spLocks noChangeArrowheads="1"/>
            </p:cNvSpPr>
            <p:nvPr/>
          </p:nvSpPr>
          <p:spPr bwMode="auto">
            <a:xfrm>
              <a:off x="2722" y="990"/>
              <a:ext cx="135" cy="47"/>
            </a:xfrm>
            <a:custGeom>
              <a:avLst/>
              <a:gdLst>
                <a:gd name="T0" fmla="*/ 0 w 616449"/>
                <a:gd name="T1" fmla="*/ 0 h 289389"/>
                <a:gd name="T2" fmla="*/ 0 w 616449"/>
                <a:gd name="T3" fmla="*/ 0 h 289389"/>
                <a:gd name="T4" fmla="*/ 0 w 616449"/>
                <a:gd name="T5" fmla="*/ 0 h 289389"/>
                <a:gd name="T6" fmla="*/ 0 w 616449"/>
                <a:gd name="T7" fmla="*/ 0 h 2893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6449"/>
                <a:gd name="T13" fmla="*/ 0 h 289389"/>
                <a:gd name="T14" fmla="*/ 616449 w 616449"/>
                <a:gd name="T15" fmla="*/ 289389 h 2893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6449" h="289389">
                  <a:moveTo>
                    <a:pt x="0" y="0"/>
                  </a:moveTo>
                  <a:cubicBezTo>
                    <a:pt x="127571" y="13699"/>
                    <a:pt x="255142" y="27398"/>
                    <a:pt x="318499" y="71919"/>
                  </a:cubicBezTo>
                  <a:cubicBezTo>
                    <a:pt x="381856" y="116440"/>
                    <a:pt x="330486" y="244867"/>
                    <a:pt x="380144" y="267128"/>
                  </a:cubicBezTo>
                  <a:cubicBezTo>
                    <a:pt x="429802" y="289389"/>
                    <a:pt x="523125" y="247436"/>
                    <a:pt x="616449" y="205483"/>
                  </a:cubicBezTo>
                </a:path>
              </a:pathLst>
            </a:custGeom>
            <a:noFill/>
            <a:ln w="936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60565" name="AutoShape 26"/>
            <p:cNvSpPr>
              <a:spLocks noChangeArrowheads="1"/>
            </p:cNvSpPr>
            <p:nvPr/>
          </p:nvSpPr>
          <p:spPr bwMode="auto">
            <a:xfrm>
              <a:off x="2722" y="1170"/>
              <a:ext cx="135" cy="45"/>
            </a:xfrm>
            <a:custGeom>
              <a:avLst/>
              <a:gdLst>
                <a:gd name="T0" fmla="*/ 0 w 616449"/>
                <a:gd name="T1" fmla="*/ 0 h 289389"/>
                <a:gd name="T2" fmla="*/ 0 w 616449"/>
                <a:gd name="T3" fmla="*/ 0 h 289389"/>
                <a:gd name="T4" fmla="*/ 0 w 616449"/>
                <a:gd name="T5" fmla="*/ 0 h 289389"/>
                <a:gd name="T6" fmla="*/ 0 w 616449"/>
                <a:gd name="T7" fmla="*/ 0 h 2893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6449"/>
                <a:gd name="T13" fmla="*/ 0 h 289389"/>
                <a:gd name="T14" fmla="*/ 616449 w 616449"/>
                <a:gd name="T15" fmla="*/ 289389 h 2893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6449" h="289389">
                  <a:moveTo>
                    <a:pt x="0" y="0"/>
                  </a:moveTo>
                  <a:cubicBezTo>
                    <a:pt x="127571" y="13699"/>
                    <a:pt x="255142" y="27398"/>
                    <a:pt x="318499" y="71919"/>
                  </a:cubicBezTo>
                  <a:cubicBezTo>
                    <a:pt x="381856" y="116440"/>
                    <a:pt x="330486" y="244867"/>
                    <a:pt x="380144" y="267128"/>
                  </a:cubicBezTo>
                  <a:cubicBezTo>
                    <a:pt x="429802" y="289389"/>
                    <a:pt x="523125" y="247436"/>
                    <a:pt x="616449" y="205483"/>
                  </a:cubicBezTo>
                </a:path>
              </a:pathLst>
            </a:custGeom>
            <a:noFill/>
            <a:ln w="936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60566" name="AutoShape 27"/>
            <p:cNvSpPr>
              <a:spLocks noChangeArrowheads="1"/>
            </p:cNvSpPr>
            <p:nvPr/>
          </p:nvSpPr>
          <p:spPr bwMode="auto">
            <a:xfrm>
              <a:off x="2722" y="1350"/>
              <a:ext cx="135" cy="45"/>
            </a:xfrm>
            <a:custGeom>
              <a:avLst/>
              <a:gdLst>
                <a:gd name="T0" fmla="*/ 0 w 616449"/>
                <a:gd name="T1" fmla="*/ 0 h 289389"/>
                <a:gd name="T2" fmla="*/ 0 w 616449"/>
                <a:gd name="T3" fmla="*/ 0 h 289389"/>
                <a:gd name="T4" fmla="*/ 0 w 616449"/>
                <a:gd name="T5" fmla="*/ 0 h 289389"/>
                <a:gd name="T6" fmla="*/ 0 w 616449"/>
                <a:gd name="T7" fmla="*/ 0 h 2893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6449"/>
                <a:gd name="T13" fmla="*/ 0 h 289389"/>
                <a:gd name="T14" fmla="*/ 616449 w 616449"/>
                <a:gd name="T15" fmla="*/ 289389 h 2893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6449" h="289389">
                  <a:moveTo>
                    <a:pt x="0" y="0"/>
                  </a:moveTo>
                  <a:cubicBezTo>
                    <a:pt x="127571" y="13699"/>
                    <a:pt x="255142" y="27398"/>
                    <a:pt x="318499" y="71919"/>
                  </a:cubicBezTo>
                  <a:cubicBezTo>
                    <a:pt x="381856" y="116440"/>
                    <a:pt x="330486" y="244867"/>
                    <a:pt x="380144" y="267128"/>
                  </a:cubicBezTo>
                  <a:cubicBezTo>
                    <a:pt x="429802" y="289389"/>
                    <a:pt x="523125" y="247436"/>
                    <a:pt x="616449" y="205483"/>
                  </a:cubicBezTo>
                </a:path>
              </a:pathLst>
            </a:custGeom>
            <a:noFill/>
            <a:ln w="936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60567" name="AutoShape 28"/>
            <p:cNvSpPr>
              <a:spLocks noChangeArrowheads="1"/>
            </p:cNvSpPr>
            <p:nvPr/>
          </p:nvSpPr>
          <p:spPr bwMode="auto">
            <a:xfrm>
              <a:off x="2722" y="1485"/>
              <a:ext cx="135" cy="45"/>
            </a:xfrm>
            <a:custGeom>
              <a:avLst/>
              <a:gdLst>
                <a:gd name="T0" fmla="*/ 0 w 616449"/>
                <a:gd name="T1" fmla="*/ 0 h 289389"/>
                <a:gd name="T2" fmla="*/ 0 w 616449"/>
                <a:gd name="T3" fmla="*/ 0 h 289389"/>
                <a:gd name="T4" fmla="*/ 0 w 616449"/>
                <a:gd name="T5" fmla="*/ 0 h 289389"/>
                <a:gd name="T6" fmla="*/ 0 w 616449"/>
                <a:gd name="T7" fmla="*/ 0 h 2893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6449"/>
                <a:gd name="T13" fmla="*/ 0 h 289389"/>
                <a:gd name="T14" fmla="*/ 616449 w 616449"/>
                <a:gd name="T15" fmla="*/ 289389 h 2893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6449" h="289389">
                  <a:moveTo>
                    <a:pt x="0" y="0"/>
                  </a:moveTo>
                  <a:cubicBezTo>
                    <a:pt x="127571" y="13699"/>
                    <a:pt x="255142" y="27398"/>
                    <a:pt x="318499" y="71919"/>
                  </a:cubicBezTo>
                  <a:cubicBezTo>
                    <a:pt x="381856" y="116440"/>
                    <a:pt x="330486" y="244867"/>
                    <a:pt x="380144" y="267128"/>
                  </a:cubicBezTo>
                  <a:cubicBezTo>
                    <a:pt x="429802" y="289389"/>
                    <a:pt x="523125" y="247436"/>
                    <a:pt x="616449" y="205483"/>
                  </a:cubicBezTo>
                </a:path>
              </a:pathLst>
            </a:custGeom>
            <a:noFill/>
            <a:ln w="936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60568" name="AutoShape 29"/>
            <p:cNvSpPr>
              <a:spLocks noChangeArrowheads="1"/>
            </p:cNvSpPr>
            <p:nvPr/>
          </p:nvSpPr>
          <p:spPr bwMode="auto">
            <a:xfrm>
              <a:off x="2767" y="1080"/>
              <a:ext cx="135" cy="47"/>
            </a:xfrm>
            <a:custGeom>
              <a:avLst/>
              <a:gdLst>
                <a:gd name="T0" fmla="*/ 0 w 616449"/>
                <a:gd name="T1" fmla="*/ 0 h 289389"/>
                <a:gd name="T2" fmla="*/ 0 w 616449"/>
                <a:gd name="T3" fmla="*/ 0 h 289389"/>
                <a:gd name="T4" fmla="*/ 0 w 616449"/>
                <a:gd name="T5" fmla="*/ 0 h 289389"/>
                <a:gd name="T6" fmla="*/ 0 w 616449"/>
                <a:gd name="T7" fmla="*/ 0 h 2893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6449"/>
                <a:gd name="T13" fmla="*/ 0 h 289389"/>
                <a:gd name="T14" fmla="*/ 616449 w 616449"/>
                <a:gd name="T15" fmla="*/ 289389 h 2893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6449" h="289389">
                  <a:moveTo>
                    <a:pt x="0" y="0"/>
                  </a:moveTo>
                  <a:cubicBezTo>
                    <a:pt x="127571" y="13699"/>
                    <a:pt x="255142" y="27398"/>
                    <a:pt x="318499" y="71919"/>
                  </a:cubicBezTo>
                  <a:cubicBezTo>
                    <a:pt x="381856" y="116440"/>
                    <a:pt x="330486" y="244867"/>
                    <a:pt x="380144" y="267128"/>
                  </a:cubicBezTo>
                  <a:cubicBezTo>
                    <a:pt x="429802" y="289389"/>
                    <a:pt x="523125" y="247436"/>
                    <a:pt x="616449" y="205483"/>
                  </a:cubicBezTo>
                </a:path>
              </a:pathLst>
            </a:custGeom>
            <a:noFill/>
            <a:ln w="936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60569" name="AutoShape 30"/>
            <p:cNvSpPr>
              <a:spLocks noChangeArrowheads="1"/>
            </p:cNvSpPr>
            <p:nvPr/>
          </p:nvSpPr>
          <p:spPr bwMode="auto">
            <a:xfrm>
              <a:off x="2767" y="1260"/>
              <a:ext cx="135" cy="45"/>
            </a:xfrm>
            <a:custGeom>
              <a:avLst/>
              <a:gdLst>
                <a:gd name="T0" fmla="*/ 0 w 616449"/>
                <a:gd name="T1" fmla="*/ 0 h 289389"/>
                <a:gd name="T2" fmla="*/ 0 w 616449"/>
                <a:gd name="T3" fmla="*/ 0 h 289389"/>
                <a:gd name="T4" fmla="*/ 0 w 616449"/>
                <a:gd name="T5" fmla="*/ 0 h 289389"/>
                <a:gd name="T6" fmla="*/ 0 w 616449"/>
                <a:gd name="T7" fmla="*/ 0 h 2893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6449"/>
                <a:gd name="T13" fmla="*/ 0 h 289389"/>
                <a:gd name="T14" fmla="*/ 616449 w 616449"/>
                <a:gd name="T15" fmla="*/ 289389 h 2893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6449" h="289389">
                  <a:moveTo>
                    <a:pt x="0" y="0"/>
                  </a:moveTo>
                  <a:cubicBezTo>
                    <a:pt x="127571" y="13699"/>
                    <a:pt x="255142" y="27398"/>
                    <a:pt x="318499" y="71919"/>
                  </a:cubicBezTo>
                  <a:cubicBezTo>
                    <a:pt x="381856" y="116440"/>
                    <a:pt x="330486" y="244867"/>
                    <a:pt x="380144" y="267128"/>
                  </a:cubicBezTo>
                  <a:cubicBezTo>
                    <a:pt x="429802" y="289389"/>
                    <a:pt x="523125" y="247436"/>
                    <a:pt x="616449" y="205483"/>
                  </a:cubicBezTo>
                </a:path>
              </a:pathLst>
            </a:custGeom>
            <a:noFill/>
            <a:ln w="936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60570" name="AutoShape 31"/>
            <p:cNvSpPr>
              <a:spLocks noChangeArrowheads="1"/>
            </p:cNvSpPr>
            <p:nvPr/>
          </p:nvSpPr>
          <p:spPr bwMode="auto">
            <a:xfrm>
              <a:off x="2767" y="1440"/>
              <a:ext cx="135" cy="45"/>
            </a:xfrm>
            <a:custGeom>
              <a:avLst/>
              <a:gdLst>
                <a:gd name="T0" fmla="*/ 0 w 616449"/>
                <a:gd name="T1" fmla="*/ 0 h 289389"/>
                <a:gd name="T2" fmla="*/ 0 w 616449"/>
                <a:gd name="T3" fmla="*/ 0 h 289389"/>
                <a:gd name="T4" fmla="*/ 0 w 616449"/>
                <a:gd name="T5" fmla="*/ 0 h 289389"/>
                <a:gd name="T6" fmla="*/ 0 w 616449"/>
                <a:gd name="T7" fmla="*/ 0 h 2893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6449"/>
                <a:gd name="T13" fmla="*/ 0 h 289389"/>
                <a:gd name="T14" fmla="*/ 616449 w 616449"/>
                <a:gd name="T15" fmla="*/ 289389 h 2893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6449" h="289389">
                  <a:moveTo>
                    <a:pt x="0" y="0"/>
                  </a:moveTo>
                  <a:cubicBezTo>
                    <a:pt x="127571" y="13699"/>
                    <a:pt x="255142" y="27398"/>
                    <a:pt x="318499" y="71919"/>
                  </a:cubicBezTo>
                  <a:cubicBezTo>
                    <a:pt x="381856" y="116440"/>
                    <a:pt x="330486" y="244867"/>
                    <a:pt x="380144" y="267128"/>
                  </a:cubicBezTo>
                  <a:cubicBezTo>
                    <a:pt x="429802" y="289389"/>
                    <a:pt x="523125" y="247436"/>
                    <a:pt x="616449" y="205483"/>
                  </a:cubicBezTo>
                </a:path>
              </a:pathLst>
            </a:custGeom>
            <a:noFill/>
            <a:ln w="936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60571" name="AutoShape 32"/>
            <p:cNvSpPr>
              <a:spLocks noChangeArrowheads="1"/>
            </p:cNvSpPr>
            <p:nvPr/>
          </p:nvSpPr>
          <p:spPr bwMode="auto">
            <a:xfrm>
              <a:off x="2767" y="1575"/>
              <a:ext cx="135" cy="45"/>
            </a:xfrm>
            <a:custGeom>
              <a:avLst/>
              <a:gdLst>
                <a:gd name="T0" fmla="*/ 0 w 616449"/>
                <a:gd name="T1" fmla="*/ 0 h 289389"/>
                <a:gd name="T2" fmla="*/ 0 w 616449"/>
                <a:gd name="T3" fmla="*/ 0 h 289389"/>
                <a:gd name="T4" fmla="*/ 0 w 616449"/>
                <a:gd name="T5" fmla="*/ 0 h 289389"/>
                <a:gd name="T6" fmla="*/ 0 w 616449"/>
                <a:gd name="T7" fmla="*/ 0 h 2893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6449"/>
                <a:gd name="T13" fmla="*/ 0 h 289389"/>
                <a:gd name="T14" fmla="*/ 616449 w 616449"/>
                <a:gd name="T15" fmla="*/ 289389 h 2893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6449" h="289389">
                  <a:moveTo>
                    <a:pt x="0" y="0"/>
                  </a:moveTo>
                  <a:cubicBezTo>
                    <a:pt x="127571" y="13699"/>
                    <a:pt x="255142" y="27398"/>
                    <a:pt x="318499" y="71919"/>
                  </a:cubicBezTo>
                  <a:cubicBezTo>
                    <a:pt x="381856" y="116440"/>
                    <a:pt x="330486" y="244867"/>
                    <a:pt x="380144" y="267128"/>
                  </a:cubicBezTo>
                  <a:cubicBezTo>
                    <a:pt x="429802" y="289389"/>
                    <a:pt x="523125" y="247436"/>
                    <a:pt x="616449" y="205483"/>
                  </a:cubicBezTo>
                </a:path>
              </a:pathLst>
            </a:custGeom>
            <a:noFill/>
            <a:ln w="936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AR"/>
            </a:p>
          </p:txBody>
        </p:sp>
      </p:grpSp>
      <p:sp>
        <p:nvSpPr>
          <p:cNvPr id="60423" name="AutoShape 34"/>
          <p:cNvSpPr>
            <a:spLocks noChangeArrowheads="1"/>
          </p:cNvSpPr>
          <p:nvPr/>
        </p:nvSpPr>
        <p:spPr bwMode="auto">
          <a:xfrm>
            <a:off x="1825921" y="1697939"/>
            <a:ext cx="712800" cy="259227"/>
          </a:xfrm>
          <a:prstGeom prst="rightArrow">
            <a:avLst>
              <a:gd name="adj1" fmla="val 50000"/>
              <a:gd name="adj2" fmla="val 49997"/>
            </a:avLst>
          </a:prstGeom>
          <a:solidFill>
            <a:srgbClr val="BBE0E3"/>
          </a:solidFill>
          <a:ln w="25560">
            <a:solidFill>
              <a:srgbClr val="89A4A7"/>
            </a:solidFill>
            <a:miter lim="800000"/>
            <a:headEnd/>
            <a:tailEnd/>
          </a:ln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60424" name="Rectangle 35"/>
          <p:cNvSpPr>
            <a:spLocks noChangeArrowheads="1"/>
          </p:cNvSpPr>
          <p:nvPr/>
        </p:nvSpPr>
        <p:spPr bwMode="auto">
          <a:xfrm>
            <a:off x="1666718" y="1034028"/>
            <a:ext cx="964963" cy="68589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42452" rIns="81639" bIns="42452">
            <a:spAutoFit/>
          </a:bodyPr>
          <a:lstStyle/>
          <a:p>
            <a:pPr algn="ctr" defTabSz="414726">
              <a:buClr>
                <a:srgbClr val="808080"/>
              </a:buClr>
              <a:buSzPct val="100000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300" dirty="0"/>
              <a:t>PCR</a:t>
            </a:r>
          </a:p>
          <a:p>
            <a:pPr algn="ctr" defTabSz="414726">
              <a:buClr>
                <a:srgbClr val="808080"/>
              </a:buClr>
              <a:buSzPct val="100000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300" dirty="0"/>
              <a:t>Of 16S</a:t>
            </a:r>
          </a:p>
          <a:p>
            <a:pPr algn="ctr" defTabSz="414726">
              <a:buClr>
                <a:srgbClr val="808080"/>
              </a:buClr>
              <a:buSzPct val="100000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300" dirty="0" err="1"/>
              <a:t>rDNA</a:t>
            </a:r>
            <a:r>
              <a:rPr lang="en-GB" sz="1300" dirty="0"/>
              <a:t> genes</a:t>
            </a:r>
          </a:p>
        </p:txBody>
      </p:sp>
      <p:grpSp>
        <p:nvGrpSpPr>
          <p:cNvPr id="5" name="Group 36"/>
          <p:cNvGrpSpPr>
            <a:grpSpLocks/>
          </p:cNvGrpSpPr>
          <p:nvPr/>
        </p:nvGrpSpPr>
        <p:grpSpPr bwMode="auto">
          <a:xfrm>
            <a:off x="2871361" y="1108916"/>
            <a:ext cx="257760" cy="905856"/>
            <a:chOff x="2548" y="636"/>
            <a:chExt cx="179" cy="629"/>
          </a:xfrm>
        </p:grpSpPr>
        <p:sp>
          <p:nvSpPr>
            <p:cNvPr id="60556" name="AutoShape 37"/>
            <p:cNvSpPr>
              <a:spLocks noChangeArrowheads="1"/>
            </p:cNvSpPr>
            <p:nvPr/>
          </p:nvSpPr>
          <p:spPr bwMode="auto">
            <a:xfrm>
              <a:off x="2548" y="636"/>
              <a:ext cx="135" cy="47"/>
            </a:xfrm>
            <a:custGeom>
              <a:avLst/>
              <a:gdLst>
                <a:gd name="T0" fmla="*/ 0 w 616449"/>
                <a:gd name="T1" fmla="*/ 0 h 289389"/>
                <a:gd name="T2" fmla="*/ 0 w 616449"/>
                <a:gd name="T3" fmla="*/ 0 h 289389"/>
                <a:gd name="T4" fmla="*/ 0 w 616449"/>
                <a:gd name="T5" fmla="*/ 0 h 289389"/>
                <a:gd name="T6" fmla="*/ 0 w 616449"/>
                <a:gd name="T7" fmla="*/ 0 h 2893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6449"/>
                <a:gd name="T13" fmla="*/ 0 h 289389"/>
                <a:gd name="T14" fmla="*/ 616449 w 616449"/>
                <a:gd name="T15" fmla="*/ 289389 h 2893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6449" h="289389">
                  <a:moveTo>
                    <a:pt x="0" y="0"/>
                  </a:moveTo>
                  <a:cubicBezTo>
                    <a:pt x="127571" y="13699"/>
                    <a:pt x="255142" y="27398"/>
                    <a:pt x="318499" y="71919"/>
                  </a:cubicBezTo>
                  <a:cubicBezTo>
                    <a:pt x="381856" y="116440"/>
                    <a:pt x="330486" y="244867"/>
                    <a:pt x="380144" y="267128"/>
                  </a:cubicBezTo>
                  <a:cubicBezTo>
                    <a:pt x="429802" y="289389"/>
                    <a:pt x="523125" y="247436"/>
                    <a:pt x="616449" y="205483"/>
                  </a:cubicBezTo>
                </a:path>
              </a:pathLst>
            </a:custGeom>
            <a:noFill/>
            <a:ln w="936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60557" name="AutoShape 38"/>
            <p:cNvSpPr>
              <a:spLocks noChangeArrowheads="1"/>
            </p:cNvSpPr>
            <p:nvPr/>
          </p:nvSpPr>
          <p:spPr bwMode="auto">
            <a:xfrm>
              <a:off x="2548" y="816"/>
              <a:ext cx="135" cy="45"/>
            </a:xfrm>
            <a:custGeom>
              <a:avLst/>
              <a:gdLst>
                <a:gd name="T0" fmla="*/ 0 w 616449"/>
                <a:gd name="T1" fmla="*/ 0 h 289389"/>
                <a:gd name="T2" fmla="*/ 0 w 616449"/>
                <a:gd name="T3" fmla="*/ 0 h 289389"/>
                <a:gd name="T4" fmla="*/ 0 w 616449"/>
                <a:gd name="T5" fmla="*/ 0 h 289389"/>
                <a:gd name="T6" fmla="*/ 0 w 616449"/>
                <a:gd name="T7" fmla="*/ 0 h 2893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6449"/>
                <a:gd name="T13" fmla="*/ 0 h 289389"/>
                <a:gd name="T14" fmla="*/ 616449 w 616449"/>
                <a:gd name="T15" fmla="*/ 289389 h 2893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6449" h="289389">
                  <a:moveTo>
                    <a:pt x="0" y="0"/>
                  </a:moveTo>
                  <a:cubicBezTo>
                    <a:pt x="127571" y="13699"/>
                    <a:pt x="255142" y="27398"/>
                    <a:pt x="318499" y="71919"/>
                  </a:cubicBezTo>
                  <a:cubicBezTo>
                    <a:pt x="381856" y="116440"/>
                    <a:pt x="330486" y="244867"/>
                    <a:pt x="380144" y="267128"/>
                  </a:cubicBezTo>
                  <a:cubicBezTo>
                    <a:pt x="429802" y="289389"/>
                    <a:pt x="523125" y="247436"/>
                    <a:pt x="616449" y="205483"/>
                  </a:cubicBezTo>
                </a:path>
              </a:pathLst>
            </a:custGeom>
            <a:noFill/>
            <a:ln w="936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60558" name="AutoShape 39"/>
            <p:cNvSpPr>
              <a:spLocks noChangeArrowheads="1"/>
            </p:cNvSpPr>
            <p:nvPr/>
          </p:nvSpPr>
          <p:spPr bwMode="auto">
            <a:xfrm>
              <a:off x="2548" y="996"/>
              <a:ext cx="135" cy="45"/>
            </a:xfrm>
            <a:custGeom>
              <a:avLst/>
              <a:gdLst>
                <a:gd name="T0" fmla="*/ 0 w 616449"/>
                <a:gd name="T1" fmla="*/ 0 h 289389"/>
                <a:gd name="T2" fmla="*/ 0 w 616449"/>
                <a:gd name="T3" fmla="*/ 0 h 289389"/>
                <a:gd name="T4" fmla="*/ 0 w 616449"/>
                <a:gd name="T5" fmla="*/ 0 h 289389"/>
                <a:gd name="T6" fmla="*/ 0 w 616449"/>
                <a:gd name="T7" fmla="*/ 0 h 2893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6449"/>
                <a:gd name="T13" fmla="*/ 0 h 289389"/>
                <a:gd name="T14" fmla="*/ 616449 w 616449"/>
                <a:gd name="T15" fmla="*/ 289389 h 2893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6449" h="289389">
                  <a:moveTo>
                    <a:pt x="0" y="0"/>
                  </a:moveTo>
                  <a:cubicBezTo>
                    <a:pt x="127571" y="13699"/>
                    <a:pt x="255142" y="27398"/>
                    <a:pt x="318499" y="71919"/>
                  </a:cubicBezTo>
                  <a:cubicBezTo>
                    <a:pt x="381856" y="116440"/>
                    <a:pt x="330486" y="244867"/>
                    <a:pt x="380144" y="267128"/>
                  </a:cubicBezTo>
                  <a:cubicBezTo>
                    <a:pt x="429802" y="289389"/>
                    <a:pt x="523125" y="247436"/>
                    <a:pt x="616449" y="205483"/>
                  </a:cubicBezTo>
                </a:path>
              </a:pathLst>
            </a:custGeom>
            <a:noFill/>
            <a:ln w="936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60559" name="AutoShape 40"/>
            <p:cNvSpPr>
              <a:spLocks noChangeArrowheads="1"/>
            </p:cNvSpPr>
            <p:nvPr/>
          </p:nvSpPr>
          <p:spPr bwMode="auto">
            <a:xfrm>
              <a:off x="2548" y="1131"/>
              <a:ext cx="135" cy="45"/>
            </a:xfrm>
            <a:custGeom>
              <a:avLst/>
              <a:gdLst>
                <a:gd name="T0" fmla="*/ 0 w 616449"/>
                <a:gd name="T1" fmla="*/ 0 h 289389"/>
                <a:gd name="T2" fmla="*/ 0 w 616449"/>
                <a:gd name="T3" fmla="*/ 0 h 289389"/>
                <a:gd name="T4" fmla="*/ 0 w 616449"/>
                <a:gd name="T5" fmla="*/ 0 h 289389"/>
                <a:gd name="T6" fmla="*/ 0 w 616449"/>
                <a:gd name="T7" fmla="*/ 0 h 2893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6449"/>
                <a:gd name="T13" fmla="*/ 0 h 289389"/>
                <a:gd name="T14" fmla="*/ 616449 w 616449"/>
                <a:gd name="T15" fmla="*/ 289389 h 2893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6449" h="289389">
                  <a:moveTo>
                    <a:pt x="0" y="0"/>
                  </a:moveTo>
                  <a:cubicBezTo>
                    <a:pt x="127571" y="13699"/>
                    <a:pt x="255142" y="27398"/>
                    <a:pt x="318499" y="71919"/>
                  </a:cubicBezTo>
                  <a:cubicBezTo>
                    <a:pt x="381856" y="116440"/>
                    <a:pt x="330486" y="244867"/>
                    <a:pt x="380144" y="267128"/>
                  </a:cubicBezTo>
                  <a:cubicBezTo>
                    <a:pt x="429802" y="289389"/>
                    <a:pt x="523125" y="247436"/>
                    <a:pt x="616449" y="205483"/>
                  </a:cubicBezTo>
                </a:path>
              </a:pathLst>
            </a:custGeom>
            <a:noFill/>
            <a:ln w="936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60560" name="AutoShape 41"/>
            <p:cNvSpPr>
              <a:spLocks noChangeArrowheads="1"/>
            </p:cNvSpPr>
            <p:nvPr/>
          </p:nvSpPr>
          <p:spPr bwMode="auto">
            <a:xfrm>
              <a:off x="2593" y="726"/>
              <a:ext cx="135" cy="47"/>
            </a:xfrm>
            <a:custGeom>
              <a:avLst/>
              <a:gdLst>
                <a:gd name="T0" fmla="*/ 0 w 616449"/>
                <a:gd name="T1" fmla="*/ 0 h 289389"/>
                <a:gd name="T2" fmla="*/ 0 w 616449"/>
                <a:gd name="T3" fmla="*/ 0 h 289389"/>
                <a:gd name="T4" fmla="*/ 0 w 616449"/>
                <a:gd name="T5" fmla="*/ 0 h 289389"/>
                <a:gd name="T6" fmla="*/ 0 w 616449"/>
                <a:gd name="T7" fmla="*/ 0 h 2893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6449"/>
                <a:gd name="T13" fmla="*/ 0 h 289389"/>
                <a:gd name="T14" fmla="*/ 616449 w 616449"/>
                <a:gd name="T15" fmla="*/ 289389 h 2893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6449" h="289389">
                  <a:moveTo>
                    <a:pt x="0" y="0"/>
                  </a:moveTo>
                  <a:cubicBezTo>
                    <a:pt x="127571" y="13699"/>
                    <a:pt x="255142" y="27398"/>
                    <a:pt x="318499" y="71919"/>
                  </a:cubicBezTo>
                  <a:cubicBezTo>
                    <a:pt x="381856" y="116440"/>
                    <a:pt x="330486" y="244867"/>
                    <a:pt x="380144" y="267128"/>
                  </a:cubicBezTo>
                  <a:cubicBezTo>
                    <a:pt x="429802" y="289389"/>
                    <a:pt x="523125" y="247436"/>
                    <a:pt x="616449" y="205483"/>
                  </a:cubicBezTo>
                </a:path>
              </a:pathLst>
            </a:custGeom>
            <a:noFill/>
            <a:ln w="936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60561" name="AutoShape 42"/>
            <p:cNvSpPr>
              <a:spLocks noChangeArrowheads="1"/>
            </p:cNvSpPr>
            <p:nvPr/>
          </p:nvSpPr>
          <p:spPr bwMode="auto">
            <a:xfrm>
              <a:off x="2593" y="906"/>
              <a:ext cx="135" cy="45"/>
            </a:xfrm>
            <a:custGeom>
              <a:avLst/>
              <a:gdLst>
                <a:gd name="T0" fmla="*/ 0 w 616449"/>
                <a:gd name="T1" fmla="*/ 0 h 289389"/>
                <a:gd name="T2" fmla="*/ 0 w 616449"/>
                <a:gd name="T3" fmla="*/ 0 h 289389"/>
                <a:gd name="T4" fmla="*/ 0 w 616449"/>
                <a:gd name="T5" fmla="*/ 0 h 289389"/>
                <a:gd name="T6" fmla="*/ 0 w 616449"/>
                <a:gd name="T7" fmla="*/ 0 h 2893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6449"/>
                <a:gd name="T13" fmla="*/ 0 h 289389"/>
                <a:gd name="T14" fmla="*/ 616449 w 616449"/>
                <a:gd name="T15" fmla="*/ 289389 h 2893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6449" h="289389">
                  <a:moveTo>
                    <a:pt x="0" y="0"/>
                  </a:moveTo>
                  <a:cubicBezTo>
                    <a:pt x="127571" y="13699"/>
                    <a:pt x="255142" y="27398"/>
                    <a:pt x="318499" y="71919"/>
                  </a:cubicBezTo>
                  <a:cubicBezTo>
                    <a:pt x="381856" y="116440"/>
                    <a:pt x="330486" y="244867"/>
                    <a:pt x="380144" y="267128"/>
                  </a:cubicBezTo>
                  <a:cubicBezTo>
                    <a:pt x="429802" y="289389"/>
                    <a:pt x="523125" y="247436"/>
                    <a:pt x="616449" y="205483"/>
                  </a:cubicBezTo>
                </a:path>
              </a:pathLst>
            </a:custGeom>
            <a:noFill/>
            <a:ln w="936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60562" name="AutoShape 43"/>
            <p:cNvSpPr>
              <a:spLocks noChangeArrowheads="1"/>
            </p:cNvSpPr>
            <p:nvPr/>
          </p:nvSpPr>
          <p:spPr bwMode="auto">
            <a:xfrm>
              <a:off x="2593" y="1086"/>
              <a:ext cx="135" cy="45"/>
            </a:xfrm>
            <a:custGeom>
              <a:avLst/>
              <a:gdLst>
                <a:gd name="T0" fmla="*/ 0 w 616449"/>
                <a:gd name="T1" fmla="*/ 0 h 289389"/>
                <a:gd name="T2" fmla="*/ 0 w 616449"/>
                <a:gd name="T3" fmla="*/ 0 h 289389"/>
                <a:gd name="T4" fmla="*/ 0 w 616449"/>
                <a:gd name="T5" fmla="*/ 0 h 289389"/>
                <a:gd name="T6" fmla="*/ 0 w 616449"/>
                <a:gd name="T7" fmla="*/ 0 h 2893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6449"/>
                <a:gd name="T13" fmla="*/ 0 h 289389"/>
                <a:gd name="T14" fmla="*/ 616449 w 616449"/>
                <a:gd name="T15" fmla="*/ 289389 h 2893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6449" h="289389">
                  <a:moveTo>
                    <a:pt x="0" y="0"/>
                  </a:moveTo>
                  <a:cubicBezTo>
                    <a:pt x="127571" y="13699"/>
                    <a:pt x="255142" y="27398"/>
                    <a:pt x="318499" y="71919"/>
                  </a:cubicBezTo>
                  <a:cubicBezTo>
                    <a:pt x="381856" y="116440"/>
                    <a:pt x="330486" y="244867"/>
                    <a:pt x="380144" y="267128"/>
                  </a:cubicBezTo>
                  <a:cubicBezTo>
                    <a:pt x="429802" y="289389"/>
                    <a:pt x="523125" y="247436"/>
                    <a:pt x="616449" y="205483"/>
                  </a:cubicBezTo>
                </a:path>
              </a:pathLst>
            </a:custGeom>
            <a:noFill/>
            <a:ln w="936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60563" name="AutoShape 44"/>
            <p:cNvSpPr>
              <a:spLocks noChangeArrowheads="1"/>
            </p:cNvSpPr>
            <p:nvPr/>
          </p:nvSpPr>
          <p:spPr bwMode="auto">
            <a:xfrm>
              <a:off x="2593" y="1221"/>
              <a:ext cx="135" cy="45"/>
            </a:xfrm>
            <a:custGeom>
              <a:avLst/>
              <a:gdLst>
                <a:gd name="T0" fmla="*/ 0 w 616449"/>
                <a:gd name="T1" fmla="*/ 0 h 289389"/>
                <a:gd name="T2" fmla="*/ 0 w 616449"/>
                <a:gd name="T3" fmla="*/ 0 h 289389"/>
                <a:gd name="T4" fmla="*/ 0 w 616449"/>
                <a:gd name="T5" fmla="*/ 0 h 289389"/>
                <a:gd name="T6" fmla="*/ 0 w 616449"/>
                <a:gd name="T7" fmla="*/ 0 h 2893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6449"/>
                <a:gd name="T13" fmla="*/ 0 h 289389"/>
                <a:gd name="T14" fmla="*/ 616449 w 616449"/>
                <a:gd name="T15" fmla="*/ 289389 h 2893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6449" h="289389">
                  <a:moveTo>
                    <a:pt x="0" y="0"/>
                  </a:moveTo>
                  <a:cubicBezTo>
                    <a:pt x="127571" y="13699"/>
                    <a:pt x="255142" y="27398"/>
                    <a:pt x="318499" y="71919"/>
                  </a:cubicBezTo>
                  <a:cubicBezTo>
                    <a:pt x="381856" y="116440"/>
                    <a:pt x="330486" y="244867"/>
                    <a:pt x="380144" y="267128"/>
                  </a:cubicBezTo>
                  <a:cubicBezTo>
                    <a:pt x="429802" y="289389"/>
                    <a:pt x="523125" y="247436"/>
                    <a:pt x="616449" y="205483"/>
                  </a:cubicBezTo>
                </a:path>
              </a:pathLst>
            </a:custGeom>
            <a:noFill/>
            <a:ln w="936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AR"/>
            </a:p>
          </p:txBody>
        </p:sp>
      </p:grpSp>
      <p:grpSp>
        <p:nvGrpSpPr>
          <p:cNvPr id="6" name="Group 45"/>
          <p:cNvGrpSpPr>
            <a:grpSpLocks/>
          </p:cNvGrpSpPr>
          <p:nvPr/>
        </p:nvGrpSpPr>
        <p:grpSpPr bwMode="auto">
          <a:xfrm>
            <a:off x="3286081" y="1523680"/>
            <a:ext cx="257760" cy="905856"/>
            <a:chOff x="2836" y="924"/>
            <a:chExt cx="179" cy="629"/>
          </a:xfrm>
        </p:grpSpPr>
        <p:sp>
          <p:nvSpPr>
            <p:cNvPr id="60548" name="AutoShape 46"/>
            <p:cNvSpPr>
              <a:spLocks noChangeArrowheads="1"/>
            </p:cNvSpPr>
            <p:nvPr/>
          </p:nvSpPr>
          <p:spPr bwMode="auto">
            <a:xfrm>
              <a:off x="2836" y="924"/>
              <a:ext cx="135" cy="47"/>
            </a:xfrm>
            <a:custGeom>
              <a:avLst/>
              <a:gdLst>
                <a:gd name="T0" fmla="*/ 0 w 616449"/>
                <a:gd name="T1" fmla="*/ 0 h 289389"/>
                <a:gd name="T2" fmla="*/ 0 w 616449"/>
                <a:gd name="T3" fmla="*/ 0 h 289389"/>
                <a:gd name="T4" fmla="*/ 0 w 616449"/>
                <a:gd name="T5" fmla="*/ 0 h 289389"/>
                <a:gd name="T6" fmla="*/ 0 w 616449"/>
                <a:gd name="T7" fmla="*/ 0 h 2893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6449"/>
                <a:gd name="T13" fmla="*/ 0 h 289389"/>
                <a:gd name="T14" fmla="*/ 616449 w 616449"/>
                <a:gd name="T15" fmla="*/ 289389 h 2893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6449" h="289389">
                  <a:moveTo>
                    <a:pt x="0" y="0"/>
                  </a:moveTo>
                  <a:cubicBezTo>
                    <a:pt x="127571" y="13699"/>
                    <a:pt x="255142" y="27398"/>
                    <a:pt x="318499" y="71919"/>
                  </a:cubicBezTo>
                  <a:cubicBezTo>
                    <a:pt x="381856" y="116440"/>
                    <a:pt x="330486" y="244867"/>
                    <a:pt x="380144" y="267128"/>
                  </a:cubicBezTo>
                  <a:cubicBezTo>
                    <a:pt x="429802" y="289389"/>
                    <a:pt x="523125" y="247436"/>
                    <a:pt x="616449" y="205483"/>
                  </a:cubicBezTo>
                </a:path>
              </a:pathLst>
            </a:custGeom>
            <a:noFill/>
            <a:ln w="936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60549" name="AutoShape 47"/>
            <p:cNvSpPr>
              <a:spLocks noChangeArrowheads="1"/>
            </p:cNvSpPr>
            <p:nvPr/>
          </p:nvSpPr>
          <p:spPr bwMode="auto">
            <a:xfrm>
              <a:off x="2836" y="1104"/>
              <a:ext cx="135" cy="45"/>
            </a:xfrm>
            <a:custGeom>
              <a:avLst/>
              <a:gdLst>
                <a:gd name="T0" fmla="*/ 0 w 616449"/>
                <a:gd name="T1" fmla="*/ 0 h 289389"/>
                <a:gd name="T2" fmla="*/ 0 w 616449"/>
                <a:gd name="T3" fmla="*/ 0 h 289389"/>
                <a:gd name="T4" fmla="*/ 0 w 616449"/>
                <a:gd name="T5" fmla="*/ 0 h 289389"/>
                <a:gd name="T6" fmla="*/ 0 w 616449"/>
                <a:gd name="T7" fmla="*/ 0 h 2893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6449"/>
                <a:gd name="T13" fmla="*/ 0 h 289389"/>
                <a:gd name="T14" fmla="*/ 616449 w 616449"/>
                <a:gd name="T15" fmla="*/ 289389 h 2893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6449" h="289389">
                  <a:moveTo>
                    <a:pt x="0" y="0"/>
                  </a:moveTo>
                  <a:cubicBezTo>
                    <a:pt x="127571" y="13699"/>
                    <a:pt x="255142" y="27398"/>
                    <a:pt x="318499" y="71919"/>
                  </a:cubicBezTo>
                  <a:cubicBezTo>
                    <a:pt x="381856" y="116440"/>
                    <a:pt x="330486" y="244867"/>
                    <a:pt x="380144" y="267128"/>
                  </a:cubicBezTo>
                  <a:cubicBezTo>
                    <a:pt x="429802" y="289389"/>
                    <a:pt x="523125" y="247436"/>
                    <a:pt x="616449" y="205483"/>
                  </a:cubicBezTo>
                </a:path>
              </a:pathLst>
            </a:custGeom>
            <a:noFill/>
            <a:ln w="936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60550" name="AutoShape 48"/>
            <p:cNvSpPr>
              <a:spLocks noChangeArrowheads="1"/>
            </p:cNvSpPr>
            <p:nvPr/>
          </p:nvSpPr>
          <p:spPr bwMode="auto">
            <a:xfrm>
              <a:off x="2836" y="1284"/>
              <a:ext cx="135" cy="45"/>
            </a:xfrm>
            <a:custGeom>
              <a:avLst/>
              <a:gdLst>
                <a:gd name="T0" fmla="*/ 0 w 616449"/>
                <a:gd name="T1" fmla="*/ 0 h 289389"/>
                <a:gd name="T2" fmla="*/ 0 w 616449"/>
                <a:gd name="T3" fmla="*/ 0 h 289389"/>
                <a:gd name="T4" fmla="*/ 0 w 616449"/>
                <a:gd name="T5" fmla="*/ 0 h 289389"/>
                <a:gd name="T6" fmla="*/ 0 w 616449"/>
                <a:gd name="T7" fmla="*/ 0 h 2893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6449"/>
                <a:gd name="T13" fmla="*/ 0 h 289389"/>
                <a:gd name="T14" fmla="*/ 616449 w 616449"/>
                <a:gd name="T15" fmla="*/ 289389 h 2893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6449" h="289389">
                  <a:moveTo>
                    <a:pt x="0" y="0"/>
                  </a:moveTo>
                  <a:cubicBezTo>
                    <a:pt x="127571" y="13699"/>
                    <a:pt x="255142" y="27398"/>
                    <a:pt x="318499" y="71919"/>
                  </a:cubicBezTo>
                  <a:cubicBezTo>
                    <a:pt x="381856" y="116440"/>
                    <a:pt x="330486" y="244867"/>
                    <a:pt x="380144" y="267128"/>
                  </a:cubicBezTo>
                  <a:cubicBezTo>
                    <a:pt x="429802" y="289389"/>
                    <a:pt x="523125" y="247436"/>
                    <a:pt x="616449" y="205483"/>
                  </a:cubicBezTo>
                </a:path>
              </a:pathLst>
            </a:custGeom>
            <a:noFill/>
            <a:ln w="936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60551" name="AutoShape 49"/>
            <p:cNvSpPr>
              <a:spLocks noChangeArrowheads="1"/>
            </p:cNvSpPr>
            <p:nvPr/>
          </p:nvSpPr>
          <p:spPr bwMode="auto">
            <a:xfrm>
              <a:off x="2836" y="1419"/>
              <a:ext cx="135" cy="45"/>
            </a:xfrm>
            <a:custGeom>
              <a:avLst/>
              <a:gdLst>
                <a:gd name="T0" fmla="*/ 0 w 616449"/>
                <a:gd name="T1" fmla="*/ 0 h 289389"/>
                <a:gd name="T2" fmla="*/ 0 w 616449"/>
                <a:gd name="T3" fmla="*/ 0 h 289389"/>
                <a:gd name="T4" fmla="*/ 0 w 616449"/>
                <a:gd name="T5" fmla="*/ 0 h 289389"/>
                <a:gd name="T6" fmla="*/ 0 w 616449"/>
                <a:gd name="T7" fmla="*/ 0 h 2893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6449"/>
                <a:gd name="T13" fmla="*/ 0 h 289389"/>
                <a:gd name="T14" fmla="*/ 616449 w 616449"/>
                <a:gd name="T15" fmla="*/ 289389 h 2893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6449" h="289389">
                  <a:moveTo>
                    <a:pt x="0" y="0"/>
                  </a:moveTo>
                  <a:cubicBezTo>
                    <a:pt x="127571" y="13699"/>
                    <a:pt x="255142" y="27398"/>
                    <a:pt x="318499" y="71919"/>
                  </a:cubicBezTo>
                  <a:cubicBezTo>
                    <a:pt x="381856" y="116440"/>
                    <a:pt x="330486" y="244867"/>
                    <a:pt x="380144" y="267128"/>
                  </a:cubicBezTo>
                  <a:cubicBezTo>
                    <a:pt x="429802" y="289389"/>
                    <a:pt x="523125" y="247436"/>
                    <a:pt x="616449" y="205483"/>
                  </a:cubicBezTo>
                </a:path>
              </a:pathLst>
            </a:custGeom>
            <a:noFill/>
            <a:ln w="936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60552" name="AutoShape 50"/>
            <p:cNvSpPr>
              <a:spLocks noChangeArrowheads="1"/>
            </p:cNvSpPr>
            <p:nvPr/>
          </p:nvSpPr>
          <p:spPr bwMode="auto">
            <a:xfrm>
              <a:off x="2881" y="1014"/>
              <a:ext cx="135" cy="47"/>
            </a:xfrm>
            <a:custGeom>
              <a:avLst/>
              <a:gdLst>
                <a:gd name="T0" fmla="*/ 0 w 616449"/>
                <a:gd name="T1" fmla="*/ 0 h 289389"/>
                <a:gd name="T2" fmla="*/ 0 w 616449"/>
                <a:gd name="T3" fmla="*/ 0 h 289389"/>
                <a:gd name="T4" fmla="*/ 0 w 616449"/>
                <a:gd name="T5" fmla="*/ 0 h 289389"/>
                <a:gd name="T6" fmla="*/ 0 w 616449"/>
                <a:gd name="T7" fmla="*/ 0 h 2893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6449"/>
                <a:gd name="T13" fmla="*/ 0 h 289389"/>
                <a:gd name="T14" fmla="*/ 616449 w 616449"/>
                <a:gd name="T15" fmla="*/ 289389 h 2893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6449" h="289389">
                  <a:moveTo>
                    <a:pt x="0" y="0"/>
                  </a:moveTo>
                  <a:cubicBezTo>
                    <a:pt x="127571" y="13699"/>
                    <a:pt x="255142" y="27398"/>
                    <a:pt x="318499" y="71919"/>
                  </a:cubicBezTo>
                  <a:cubicBezTo>
                    <a:pt x="381856" y="116440"/>
                    <a:pt x="330486" y="244867"/>
                    <a:pt x="380144" y="267128"/>
                  </a:cubicBezTo>
                  <a:cubicBezTo>
                    <a:pt x="429802" y="289389"/>
                    <a:pt x="523125" y="247436"/>
                    <a:pt x="616449" y="205483"/>
                  </a:cubicBezTo>
                </a:path>
              </a:pathLst>
            </a:custGeom>
            <a:noFill/>
            <a:ln w="936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60553" name="AutoShape 51"/>
            <p:cNvSpPr>
              <a:spLocks noChangeArrowheads="1"/>
            </p:cNvSpPr>
            <p:nvPr/>
          </p:nvSpPr>
          <p:spPr bwMode="auto">
            <a:xfrm>
              <a:off x="2881" y="1194"/>
              <a:ext cx="135" cy="45"/>
            </a:xfrm>
            <a:custGeom>
              <a:avLst/>
              <a:gdLst>
                <a:gd name="T0" fmla="*/ 0 w 616449"/>
                <a:gd name="T1" fmla="*/ 0 h 289389"/>
                <a:gd name="T2" fmla="*/ 0 w 616449"/>
                <a:gd name="T3" fmla="*/ 0 h 289389"/>
                <a:gd name="T4" fmla="*/ 0 w 616449"/>
                <a:gd name="T5" fmla="*/ 0 h 289389"/>
                <a:gd name="T6" fmla="*/ 0 w 616449"/>
                <a:gd name="T7" fmla="*/ 0 h 2893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6449"/>
                <a:gd name="T13" fmla="*/ 0 h 289389"/>
                <a:gd name="T14" fmla="*/ 616449 w 616449"/>
                <a:gd name="T15" fmla="*/ 289389 h 2893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6449" h="289389">
                  <a:moveTo>
                    <a:pt x="0" y="0"/>
                  </a:moveTo>
                  <a:cubicBezTo>
                    <a:pt x="127571" y="13699"/>
                    <a:pt x="255142" y="27398"/>
                    <a:pt x="318499" y="71919"/>
                  </a:cubicBezTo>
                  <a:cubicBezTo>
                    <a:pt x="381856" y="116440"/>
                    <a:pt x="330486" y="244867"/>
                    <a:pt x="380144" y="267128"/>
                  </a:cubicBezTo>
                  <a:cubicBezTo>
                    <a:pt x="429802" y="289389"/>
                    <a:pt x="523125" y="247436"/>
                    <a:pt x="616449" y="205483"/>
                  </a:cubicBezTo>
                </a:path>
              </a:pathLst>
            </a:custGeom>
            <a:noFill/>
            <a:ln w="936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60554" name="AutoShape 52"/>
            <p:cNvSpPr>
              <a:spLocks noChangeArrowheads="1"/>
            </p:cNvSpPr>
            <p:nvPr/>
          </p:nvSpPr>
          <p:spPr bwMode="auto">
            <a:xfrm>
              <a:off x="2881" y="1374"/>
              <a:ext cx="135" cy="45"/>
            </a:xfrm>
            <a:custGeom>
              <a:avLst/>
              <a:gdLst>
                <a:gd name="T0" fmla="*/ 0 w 616449"/>
                <a:gd name="T1" fmla="*/ 0 h 289389"/>
                <a:gd name="T2" fmla="*/ 0 w 616449"/>
                <a:gd name="T3" fmla="*/ 0 h 289389"/>
                <a:gd name="T4" fmla="*/ 0 w 616449"/>
                <a:gd name="T5" fmla="*/ 0 h 289389"/>
                <a:gd name="T6" fmla="*/ 0 w 616449"/>
                <a:gd name="T7" fmla="*/ 0 h 2893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6449"/>
                <a:gd name="T13" fmla="*/ 0 h 289389"/>
                <a:gd name="T14" fmla="*/ 616449 w 616449"/>
                <a:gd name="T15" fmla="*/ 289389 h 2893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6449" h="289389">
                  <a:moveTo>
                    <a:pt x="0" y="0"/>
                  </a:moveTo>
                  <a:cubicBezTo>
                    <a:pt x="127571" y="13699"/>
                    <a:pt x="255142" y="27398"/>
                    <a:pt x="318499" y="71919"/>
                  </a:cubicBezTo>
                  <a:cubicBezTo>
                    <a:pt x="381856" y="116440"/>
                    <a:pt x="330486" y="244867"/>
                    <a:pt x="380144" y="267128"/>
                  </a:cubicBezTo>
                  <a:cubicBezTo>
                    <a:pt x="429802" y="289389"/>
                    <a:pt x="523125" y="247436"/>
                    <a:pt x="616449" y="205483"/>
                  </a:cubicBezTo>
                </a:path>
              </a:pathLst>
            </a:custGeom>
            <a:noFill/>
            <a:ln w="936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60555" name="AutoShape 53"/>
            <p:cNvSpPr>
              <a:spLocks noChangeArrowheads="1"/>
            </p:cNvSpPr>
            <p:nvPr/>
          </p:nvSpPr>
          <p:spPr bwMode="auto">
            <a:xfrm>
              <a:off x="2881" y="1509"/>
              <a:ext cx="135" cy="45"/>
            </a:xfrm>
            <a:custGeom>
              <a:avLst/>
              <a:gdLst>
                <a:gd name="T0" fmla="*/ 0 w 616449"/>
                <a:gd name="T1" fmla="*/ 0 h 289389"/>
                <a:gd name="T2" fmla="*/ 0 w 616449"/>
                <a:gd name="T3" fmla="*/ 0 h 289389"/>
                <a:gd name="T4" fmla="*/ 0 w 616449"/>
                <a:gd name="T5" fmla="*/ 0 h 289389"/>
                <a:gd name="T6" fmla="*/ 0 w 616449"/>
                <a:gd name="T7" fmla="*/ 0 h 2893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6449"/>
                <a:gd name="T13" fmla="*/ 0 h 289389"/>
                <a:gd name="T14" fmla="*/ 616449 w 616449"/>
                <a:gd name="T15" fmla="*/ 289389 h 2893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6449" h="289389">
                  <a:moveTo>
                    <a:pt x="0" y="0"/>
                  </a:moveTo>
                  <a:cubicBezTo>
                    <a:pt x="127571" y="13699"/>
                    <a:pt x="255142" y="27398"/>
                    <a:pt x="318499" y="71919"/>
                  </a:cubicBezTo>
                  <a:cubicBezTo>
                    <a:pt x="381856" y="116440"/>
                    <a:pt x="330486" y="244867"/>
                    <a:pt x="380144" y="267128"/>
                  </a:cubicBezTo>
                  <a:cubicBezTo>
                    <a:pt x="429802" y="289389"/>
                    <a:pt x="523125" y="247436"/>
                    <a:pt x="616449" y="205483"/>
                  </a:cubicBezTo>
                </a:path>
              </a:pathLst>
            </a:custGeom>
            <a:noFill/>
            <a:ln w="936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AR"/>
            </a:p>
          </p:txBody>
        </p:sp>
      </p:grpSp>
      <p:grpSp>
        <p:nvGrpSpPr>
          <p:cNvPr id="7" name="Group 54"/>
          <p:cNvGrpSpPr>
            <a:grpSpLocks/>
          </p:cNvGrpSpPr>
          <p:nvPr/>
        </p:nvGrpSpPr>
        <p:grpSpPr bwMode="auto">
          <a:xfrm>
            <a:off x="2992321" y="1553924"/>
            <a:ext cx="257760" cy="905855"/>
            <a:chOff x="2632" y="945"/>
            <a:chExt cx="179" cy="629"/>
          </a:xfrm>
        </p:grpSpPr>
        <p:sp>
          <p:nvSpPr>
            <p:cNvPr id="60540" name="AutoShape 55"/>
            <p:cNvSpPr>
              <a:spLocks noChangeArrowheads="1"/>
            </p:cNvSpPr>
            <p:nvPr/>
          </p:nvSpPr>
          <p:spPr bwMode="auto">
            <a:xfrm>
              <a:off x="2632" y="945"/>
              <a:ext cx="135" cy="47"/>
            </a:xfrm>
            <a:custGeom>
              <a:avLst/>
              <a:gdLst>
                <a:gd name="T0" fmla="*/ 0 w 616449"/>
                <a:gd name="T1" fmla="*/ 0 h 289389"/>
                <a:gd name="T2" fmla="*/ 0 w 616449"/>
                <a:gd name="T3" fmla="*/ 0 h 289389"/>
                <a:gd name="T4" fmla="*/ 0 w 616449"/>
                <a:gd name="T5" fmla="*/ 0 h 289389"/>
                <a:gd name="T6" fmla="*/ 0 w 616449"/>
                <a:gd name="T7" fmla="*/ 0 h 2893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6449"/>
                <a:gd name="T13" fmla="*/ 0 h 289389"/>
                <a:gd name="T14" fmla="*/ 616449 w 616449"/>
                <a:gd name="T15" fmla="*/ 289389 h 2893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6449" h="289389">
                  <a:moveTo>
                    <a:pt x="0" y="0"/>
                  </a:moveTo>
                  <a:cubicBezTo>
                    <a:pt x="127571" y="13699"/>
                    <a:pt x="255142" y="27398"/>
                    <a:pt x="318499" y="71919"/>
                  </a:cubicBezTo>
                  <a:cubicBezTo>
                    <a:pt x="381856" y="116440"/>
                    <a:pt x="330486" y="244867"/>
                    <a:pt x="380144" y="267128"/>
                  </a:cubicBezTo>
                  <a:cubicBezTo>
                    <a:pt x="429802" y="289389"/>
                    <a:pt x="523125" y="247436"/>
                    <a:pt x="616449" y="205483"/>
                  </a:cubicBezTo>
                </a:path>
              </a:pathLst>
            </a:custGeom>
            <a:noFill/>
            <a:ln w="936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60541" name="AutoShape 56"/>
            <p:cNvSpPr>
              <a:spLocks noChangeArrowheads="1"/>
            </p:cNvSpPr>
            <p:nvPr/>
          </p:nvSpPr>
          <p:spPr bwMode="auto">
            <a:xfrm>
              <a:off x="2632" y="1125"/>
              <a:ext cx="135" cy="45"/>
            </a:xfrm>
            <a:custGeom>
              <a:avLst/>
              <a:gdLst>
                <a:gd name="T0" fmla="*/ 0 w 616449"/>
                <a:gd name="T1" fmla="*/ 0 h 289389"/>
                <a:gd name="T2" fmla="*/ 0 w 616449"/>
                <a:gd name="T3" fmla="*/ 0 h 289389"/>
                <a:gd name="T4" fmla="*/ 0 w 616449"/>
                <a:gd name="T5" fmla="*/ 0 h 289389"/>
                <a:gd name="T6" fmla="*/ 0 w 616449"/>
                <a:gd name="T7" fmla="*/ 0 h 2893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6449"/>
                <a:gd name="T13" fmla="*/ 0 h 289389"/>
                <a:gd name="T14" fmla="*/ 616449 w 616449"/>
                <a:gd name="T15" fmla="*/ 289389 h 2893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6449" h="289389">
                  <a:moveTo>
                    <a:pt x="0" y="0"/>
                  </a:moveTo>
                  <a:cubicBezTo>
                    <a:pt x="127571" y="13699"/>
                    <a:pt x="255142" y="27398"/>
                    <a:pt x="318499" y="71919"/>
                  </a:cubicBezTo>
                  <a:cubicBezTo>
                    <a:pt x="381856" y="116440"/>
                    <a:pt x="330486" y="244867"/>
                    <a:pt x="380144" y="267128"/>
                  </a:cubicBezTo>
                  <a:cubicBezTo>
                    <a:pt x="429802" y="289389"/>
                    <a:pt x="523125" y="247436"/>
                    <a:pt x="616449" y="205483"/>
                  </a:cubicBezTo>
                </a:path>
              </a:pathLst>
            </a:custGeom>
            <a:noFill/>
            <a:ln w="936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60542" name="AutoShape 57"/>
            <p:cNvSpPr>
              <a:spLocks noChangeArrowheads="1"/>
            </p:cNvSpPr>
            <p:nvPr/>
          </p:nvSpPr>
          <p:spPr bwMode="auto">
            <a:xfrm>
              <a:off x="2632" y="1305"/>
              <a:ext cx="135" cy="45"/>
            </a:xfrm>
            <a:custGeom>
              <a:avLst/>
              <a:gdLst>
                <a:gd name="T0" fmla="*/ 0 w 616449"/>
                <a:gd name="T1" fmla="*/ 0 h 289389"/>
                <a:gd name="T2" fmla="*/ 0 w 616449"/>
                <a:gd name="T3" fmla="*/ 0 h 289389"/>
                <a:gd name="T4" fmla="*/ 0 w 616449"/>
                <a:gd name="T5" fmla="*/ 0 h 289389"/>
                <a:gd name="T6" fmla="*/ 0 w 616449"/>
                <a:gd name="T7" fmla="*/ 0 h 2893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6449"/>
                <a:gd name="T13" fmla="*/ 0 h 289389"/>
                <a:gd name="T14" fmla="*/ 616449 w 616449"/>
                <a:gd name="T15" fmla="*/ 289389 h 2893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6449" h="289389">
                  <a:moveTo>
                    <a:pt x="0" y="0"/>
                  </a:moveTo>
                  <a:cubicBezTo>
                    <a:pt x="127571" y="13699"/>
                    <a:pt x="255142" y="27398"/>
                    <a:pt x="318499" y="71919"/>
                  </a:cubicBezTo>
                  <a:cubicBezTo>
                    <a:pt x="381856" y="116440"/>
                    <a:pt x="330486" y="244867"/>
                    <a:pt x="380144" y="267128"/>
                  </a:cubicBezTo>
                  <a:cubicBezTo>
                    <a:pt x="429802" y="289389"/>
                    <a:pt x="523125" y="247436"/>
                    <a:pt x="616449" y="205483"/>
                  </a:cubicBezTo>
                </a:path>
              </a:pathLst>
            </a:custGeom>
            <a:noFill/>
            <a:ln w="936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60543" name="AutoShape 58"/>
            <p:cNvSpPr>
              <a:spLocks noChangeArrowheads="1"/>
            </p:cNvSpPr>
            <p:nvPr/>
          </p:nvSpPr>
          <p:spPr bwMode="auto">
            <a:xfrm>
              <a:off x="2632" y="1440"/>
              <a:ext cx="135" cy="45"/>
            </a:xfrm>
            <a:custGeom>
              <a:avLst/>
              <a:gdLst>
                <a:gd name="T0" fmla="*/ 0 w 616449"/>
                <a:gd name="T1" fmla="*/ 0 h 289389"/>
                <a:gd name="T2" fmla="*/ 0 w 616449"/>
                <a:gd name="T3" fmla="*/ 0 h 289389"/>
                <a:gd name="T4" fmla="*/ 0 w 616449"/>
                <a:gd name="T5" fmla="*/ 0 h 289389"/>
                <a:gd name="T6" fmla="*/ 0 w 616449"/>
                <a:gd name="T7" fmla="*/ 0 h 2893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6449"/>
                <a:gd name="T13" fmla="*/ 0 h 289389"/>
                <a:gd name="T14" fmla="*/ 616449 w 616449"/>
                <a:gd name="T15" fmla="*/ 289389 h 2893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6449" h="289389">
                  <a:moveTo>
                    <a:pt x="0" y="0"/>
                  </a:moveTo>
                  <a:cubicBezTo>
                    <a:pt x="127571" y="13699"/>
                    <a:pt x="255142" y="27398"/>
                    <a:pt x="318499" y="71919"/>
                  </a:cubicBezTo>
                  <a:cubicBezTo>
                    <a:pt x="381856" y="116440"/>
                    <a:pt x="330486" y="244867"/>
                    <a:pt x="380144" y="267128"/>
                  </a:cubicBezTo>
                  <a:cubicBezTo>
                    <a:pt x="429802" y="289389"/>
                    <a:pt x="523125" y="247436"/>
                    <a:pt x="616449" y="205483"/>
                  </a:cubicBezTo>
                </a:path>
              </a:pathLst>
            </a:custGeom>
            <a:noFill/>
            <a:ln w="936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60544" name="AutoShape 59"/>
            <p:cNvSpPr>
              <a:spLocks noChangeArrowheads="1"/>
            </p:cNvSpPr>
            <p:nvPr/>
          </p:nvSpPr>
          <p:spPr bwMode="auto">
            <a:xfrm>
              <a:off x="2677" y="1035"/>
              <a:ext cx="135" cy="47"/>
            </a:xfrm>
            <a:custGeom>
              <a:avLst/>
              <a:gdLst>
                <a:gd name="T0" fmla="*/ 0 w 616449"/>
                <a:gd name="T1" fmla="*/ 0 h 289389"/>
                <a:gd name="T2" fmla="*/ 0 w 616449"/>
                <a:gd name="T3" fmla="*/ 0 h 289389"/>
                <a:gd name="T4" fmla="*/ 0 w 616449"/>
                <a:gd name="T5" fmla="*/ 0 h 289389"/>
                <a:gd name="T6" fmla="*/ 0 w 616449"/>
                <a:gd name="T7" fmla="*/ 0 h 2893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6449"/>
                <a:gd name="T13" fmla="*/ 0 h 289389"/>
                <a:gd name="T14" fmla="*/ 616449 w 616449"/>
                <a:gd name="T15" fmla="*/ 289389 h 2893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6449" h="289389">
                  <a:moveTo>
                    <a:pt x="0" y="0"/>
                  </a:moveTo>
                  <a:cubicBezTo>
                    <a:pt x="127571" y="13699"/>
                    <a:pt x="255142" y="27398"/>
                    <a:pt x="318499" y="71919"/>
                  </a:cubicBezTo>
                  <a:cubicBezTo>
                    <a:pt x="381856" y="116440"/>
                    <a:pt x="330486" y="244867"/>
                    <a:pt x="380144" y="267128"/>
                  </a:cubicBezTo>
                  <a:cubicBezTo>
                    <a:pt x="429802" y="289389"/>
                    <a:pt x="523125" y="247436"/>
                    <a:pt x="616449" y="205483"/>
                  </a:cubicBezTo>
                </a:path>
              </a:pathLst>
            </a:custGeom>
            <a:noFill/>
            <a:ln w="936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60545" name="AutoShape 60"/>
            <p:cNvSpPr>
              <a:spLocks noChangeArrowheads="1"/>
            </p:cNvSpPr>
            <p:nvPr/>
          </p:nvSpPr>
          <p:spPr bwMode="auto">
            <a:xfrm>
              <a:off x="2677" y="1215"/>
              <a:ext cx="135" cy="45"/>
            </a:xfrm>
            <a:custGeom>
              <a:avLst/>
              <a:gdLst>
                <a:gd name="T0" fmla="*/ 0 w 616449"/>
                <a:gd name="T1" fmla="*/ 0 h 289389"/>
                <a:gd name="T2" fmla="*/ 0 w 616449"/>
                <a:gd name="T3" fmla="*/ 0 h 289389"/>
                <a:gd name="T4" fmla="*/ 0 w 616449"/>
                <a:gd name="T5" fmla="*/ 0 h 289389"/>
                <a:gd name="T6" fmla="*/ 0 w 616449"/>
                <a:gd name="T7" fmla="*/ 0 h 2893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6449"/>
                <a:gd name="T13" fmla="*/ 0 h 289389"/>
                <a:gd name="T14" fmla="*/ 616449 w 616449"/>
                <a:gd name="T15" fmla="*/ 289389 h 2893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6449" h="289389">
                  <a:moveTo>
                    <a:pt x="0" y="0"/>
                  </a:moveTo>
                  <a:cubicBezTo>
                    <a:pt x="127571" y="13699"/>
                    <a:pt x="255142" y="27398"/>
                    <a:pt x="318499" y="71919"/>
                  </a:cubicBezTo>
                  <a:cubicBezTo>
                    <a:pt x="381856" y="116440"/>
                    <a:pt x="330486" y="244867"/>
                    <a:pt x="380144" y="267128"/>
                  </a:cubicBezTo>
                  <a:cubicBezTo>
                    <a:pt x="429802" y="289389"/>
                    <a:pt x="523125" y="247436"/>
                    <a:pt x="616449" y="205483"/>
                  </a:cubicBezTo>
                </a:path>
              </a:pathLst>
            </a:custGeom>
            <a:noFill/>
            <a:ln w="936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60546" name="AutoShape 61"/>
            <p:cNvSpPr>
              <a:spLocks noChangeArrowheads="1"/>
            </p:cNvSpPr>
            <p:nvPr/>
          </p:nvSpPr>
          <p:spPr bwMode="auto">
            <a:xfrm>
              <a:off x="2677" y="1395"/>
              <a:ext cx="135" cy="45"/>
            </a:xfrm>
            <a:custGeom>
              <a:avLst/>
              <a:gdLst>
                <a:gd name="T0" fmla="*/ 0 w 616449"/>
                <a:gd name="T1" fmla="*/ 0 h 289389"/>
                <a:gd name="T2" fmla="*/ 0 w 616449"/>
                <a:gd name="T3" fmla="*/ 0 h 289389"/>
                <a:gd name="T4" fmla="*/ 0 w 616449"/>
                <a:gd name="T5" fmla="*/ 0 h 289389"/>
                <a:gd name="T6" fmla="*/ 0 w 616449"/>
                <a:gd name="T7" fmla="*/ 0 h 2893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6449"/>
                <a:gd name="T13" fmla="*/ 0 h 289389"/>
                <a:gd name="T14" fmla="*/ 616449 w 616449"/>
                <a:gd name="T15" fmla="*/ 289389 h 2893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6449" h="289389">
                  <a:moveTo>
                    <a:pt x="0" y="0"/>
                  </a:moveTo>
                  <a:cubicBezTo>
                    <a:pt x="127571" y="13699"/>
                    <a:pt x="255142" y="27398"/>
                    <a:pt x="318499" y="71919"/>
                  </a:cubicBezTo>
                  <a:cubicBezTo>
                    <a:pt x="381856" y="116440"/>
                    <a:pt x="330486" y="244867"/>
                    <a:pt x="380144" y="267128"/>
                  </a:cubicBezTo>
                  <a:cubicBezTo>
                    <a:pt x="429802" y="289389"/>
                    <a:pt x="523125" y="247436"/>
                    <a:pt x="616449" y="205483"/>
                  </a:cubicBezTo>
                </a:path>
              </a:pathLst>
            </a:custGeom>
            <a:noFill/>
            <a:ln w="936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60547" name="AutoShape 62"/>
            <p:cNvSpPr>
              <a:spLocks noChangeArrowheads="1"/>
            </p:cNvSpPr>
            <p:nvPr/>
          </p:nvSpPr>
          <p:spPr bwMode="auto">
            <a:xfrm>
              <a:off x="2677" y="1530"/>
              <a:ext cx="135" cy="45"/>
            </a:xfrm>
            <a:custGeom>
              <a:avLst/>
              <a:gdLst>
                <a:gd name="T0" fmla="*/ 0 w 616449"/>
                <a:gd name="T1" fmla="*/ 0 h 289389"/>
                <a:gd name="T2" fmla="*/ 0 w 616449"/>
                <a:gd name="T3" fmla="*/ 0 h 289389"/>
                <a:gd name="T4" fmla="*/ 0 w 616449"/>
                <a:gd name="T5" fmla="*/ 0 h 289389"/>
                <a:gd name="T6" fmla="*/ 0 w 616449"/>
                <a:gd name="T7" fmla="*/ 0 h 2893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6449"/>
                <a:gd name="T13" fmla="*/ 0 h 289389"/>
                <a:gd name="T14" fmla="*/ 616449 w 616449"/>
                <a:gd name="T15" fmla="*/ 289389 h 2893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6449" h="289389">
                  <a:moveTo>
                    <a:pt x="0" y="0"/>
                  </a:moveTo>
                  <a:cubicBezTo>
                    <a:pt x="127571" y="13699"/>
                    <a:pt x="255142" y="27398"/>
                    <a:pt x="318499" y="71919"/>
                  </a:cubicBezTo>
                  <a:cubicBezTo>
                    <a:pt x="381856" y="116440"/>
                    <a:pt x="330486" y="244867"/>
                    <a:pt x="380144" y="267128"/>
                  </a:cubicBezTo>
                  <a:cubicBezTo>
                    <a:pt x="429802" y="289389"/>
                    <a:pt x="523125" y="247436"/>
                    <a:pt x="616449" y="205483"/>
                  </a:cubicBezTo>
                </a:path>
              </a:pathLst>
            </a:custGeom>
            <a:noFill/>
            <a:ln w="936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AR"/>
            </a:p>
          </p:txBody>
        </p:sp>
      </p:grpSp>
      <p:sp>
        <p:nvSpPr>
          <p:cNvPr id="60428" name="Rectangle 63"/>
          <p:cNvSpPr>
            <a:spLocks noChangeArrowheads="1"/>
          </p:cNvSpPr>
          <p:nvPr/>
        </p:nvSpPr>
        <p:spPr bwMode="auto">
          <a:xfrm>
            <a:off x="3312040" y="1239971"/>
            <a:ext cx="1620000" cy="91673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2452" rIns="81639" bIns="42452">
            <a:spAutoFit/>
          </a:bodyPr>
          <a:lstStyle/>
          <a:p>
            <a:pPr algn="ctr" defTabSz="414726">
              <a:buClr>
                <a:srgbClr val="808080"/>
              </a:buClr>
              <a:buSzPct val="100000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dirty="0"/>
              <a:t>16S</a:t>
            </a:r>
          </a:p>
          <a:p>
            <a:pPr algn="ctr" defTabSz="414726">
              <a:buClr>
                <a:srgbClr val="808080"/>
              </a:buClr>
              <a:buSzPct val="100000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dirty="0" err="1"/>
              <a:t>rDNA</a:t>
            </a:r>
            <a:r>
              <a:rPr lang="en-GB" dirty="0"/>
              <a:t> </a:t>
            </a:r>
            <a:r>
              <a:rPr lang="en-GB" dirty="0" err="1"/>
              <a:t>amplicons</a:t>
            </a:r>
            <a:endParaRPr lang="en-GB" dirty="0"/>
          </a:p>
        </p:txBody>
      </p:sp>
      <p:grpSp>
        <p:nvGrpSpPr>
          <p:cNvPr id="8" name="Group 64"/>
          <p:cNvGrpSpPr>
            <a:grpSpLocks/>
          </p:cNvGrpSpPr>
          <p:nvPr/>
        </p:nvGrpSpPr>
        <p:grpSpPr bwMode="auto">
          <a:xfrm>
            <a:off x="4181760" y="1175163"/>
            <a:ext cx="2433600" cy="1239971"/>
            <a:chOff x="2857" y="565"/>
            <a:chExt cx="1690" cy="861"/>
          </a:xfrm>
        </p:grpSpPr>
        <p:grpSp>
          <p:nvGrpSpPr>
            <p:cNvPr id="9" name="Group 65"/>
            <p:cNvGrpSpPr>
              <a:grpSpLocks/>
            </p:cNvGrpSpPr>
            <p:nvPr/>
          </p:nvGrpSpPr>
          <p:grpSpPr bwMode="auto">
            <a:xfrm>
              <a:off x="3982" y="1092"/>
              <a:ext cx="180" cy="180"/>
              <a:chOff x="3982" y="1092"/>
              <a:chExt cx="180" cy="180"/>
            </a:xfrm>
          </p:grpSpPr>
          <p:sp>
            <p:nvSpPr>
              <p:cNvPr id="60538" name="AutoShape 66"/>
              <p:cNvSpPr>
                <a:spLocks noChangeArrowheads="1"/>
              </p:cNvSpPr>
              <p:nvPr/>
            </p:nvSpPr>
            <p:spPr bwMode="auto">
              <a:xfrm rot="-6300000">
                <a:off x="3982" y="1092"/>
                <a:ext cx="180" cy="180"/>
              </a:xfrm>
              <a:custGeom>
                <a:avLst/>
                <a:gdLst>
                  <a:gd name="T0" fmla="*/ 0 w 285752"/>
                  <a:gd name="T1" fmla="*/ 0 h 285752"/>
                  <a:gd name="T2" fmla="*/ 0 w 285752"/>
                  <a:gd name="T3" fmla="*/ 0 h 285752"/>
                  <a:gd name="T4" fmla="*/ 0 w 285752"/>
                  <a:gd name="T5" fmla="*/ 0 h 285752"/>
                  <a:gd name="T6" fmla="*/ 0 60000 65536"/>
                  <a:gd name="T7" fmla="*/ 0 60000 65536"/>
                  <a:gd name="T8" fmla="*/ 0 60000 65536"/>
                  <a:gd name="T9" fmla="*/ 0 w 285752"/>
                  <a:gd name="T10" fmla="*/ 0 h 285752"/>
                  <a:gd name="T11" fmla="*/ 285752 w 285752"/>
                  <a:gd name="T12" fmla="*/ 285752 h 28575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5752" h="285752" stroke="0">
                    <a:moveTo>
                      <a:pt x="166003" y="283868"/>
                    </a:moveTo>
                    <a:lnTo>
                      <a:pt x="166002" y="283867"/>
                    </a:lnTo>
                    <a:cubicBezTo>
                      <a:pt x="158357" y="285121"/>
                      <a:pt x="150623" y="285751"/>
                      <a:pt x="142876" y="285752"/>
                    </a:cubicBezTo>
                    <a:cubicBezTo>
                      <a:pt x="63967" y="285752"/>
                      <a:pt x="0" y="221784"/>
                      <a:pt x="0" y="142876"/>
                    </a:cubicBezTo>
                    <a:cubicBezTo>
                      <a:pt x="0" y="63967"/>
                      <a:pt x="63967" y="0"/>
                      <a:pt x="142876" y="0"/>
                    </a:cubicBezTo>
                    <a:cubicBezTo>
                      <a:pt x="221784" y="0"/>
                      <a:pt x="285752" y="63967"/>
                      <a:pt x="285752" y="142876"/>
                    </a:cubicBezTo>
                    <a:cubicBezTo>
                      <a:pt x="285752" y="208436"/>
                      <a:pt x="241132" y="265584"/>
                      <a:pt x="177528" y="281485"/>
                    </a:cubicBezTo>
                    <a:lnTo>
                      <a:pt x="142876" y="142876"/>
                    </a:lnTo>
                    <a:close/>
                  </a:path>
                  <a:path w="285752" h="285752" fill="none">
                    <a:moveTo>
                      <a:pt x="166003" y="283868"/>
                    </a:moveTo>
                    <a:lnTo>
                      <a:pt x="166002" y="283867"/>
                    </a:lnTo>
                    <a:cubicBezTo>
                      <a:pt x="158357" y="285121"/>
                      <a:pt x="150623" y="285751"/>
                      <a:pt x="142876" y="285752"/>
                    </a:cubicBezTo>
                    <a:cubicBezTo>
                      <a:pt x="63967" y="285752"/>
                      <a:pt x="0" y="221784"/>
                      <a:pt x="0" y="142876"/>
                    </a:cubicBezTo>
                    <a:cubicBezTo>
                      <a:pt x="0" y="63967"/>
                      <a:pt x="63967" y="0"/>
                      <a:pt x="142876" y="0"/>
                    </a:cubicBezTo>
                    <a:cubicBezTo>
                      <a:pt x="221784" y="0"/>
                      <a:pt x="285752" y="63967"/>
                      <a:pt x="285752" y="142876"/>
                    </a:cubicBezTo>
                    <a:cubicBezTo>
                      <a:pt x="285752" y="208436"/>
                      <a:pt x="241132" y="265584"/>
                      <a:pt x="177528" y="281485"/>
                    </a:cubicBezTo>
                  </a:path>
                </a:pathLst>
              </a:custGeom>
              <a:noFill/>
              <a:ln w="9360">
                <a:solidFill>
                  <a:srgbClr val="0D0D0D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AR"/>
              </a:p>
            </p:txBody>
          </p:sp>
          <p:sp>
            <p:nvSpPr>
              <p:cNvPr id="60539" name="AutoShape 67"/>
              <p:cNvSpPr>
                <a:spLocks noChangeArrowheads="1"/>
              </p:cNvSpPr>
              <p:nvPr/>
            </p:nvSpPr>
            <p:spPr bwMode="auto">
              <a:xfrm>
                <a:off x="3982" y="1092"/>
                <a:ext cx="180" cy="180"/>
              </a:xfrm>
              <a:custGeom>
                <a:avLst/>
                <a:gdLst>
                  <a:gd name="T0" fmla="*/ 0 w 285752"/>
                  <a:gd name="T1" fmla="*/ 0 h 285752"/>
                  <a:gd name="T2" fmla="*/ 0 w 285752"/>
                  <a:gd name="T3" fmla="*/ 0 h 285752"/>
                  <a:gd name="T4" fmla="*/ 0 w 285752"/>
                  <a:gd name="T5" fmla="*/ 0 h 285752"/>
                  <a:gd name="T6" fmla="*/ 0 60000 65536"/>
                  <a:gd name="T7" fmla="*/ 0 60000 65536"/>
                  <a:gd name="T8" fmla="*/ 0 60000 65536"/>
                  <a:gd name="T9" fmla="*/ 177801 w 285752"/>
                  <a:gd name="T10" fmla="*/ 133351 h 285752"/>
                  <a:gd name="T11" fmla="*/ 285752 w 285752"/>
                  <a:gd name="T12" fmla="*/ 280989 h 28575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5752" h="285752" stroke="0">
                    <a:moveTo>
                      <a:pt x="285434" y="133352"/>
                    </a:moveTo>
                    <a:lnTo>
                      <a:pt x="285434" y="133351"/>
                    </a:lnTo>
                    <a:cubicBezTo>
                      <a:pt x="285646" y="136522"/>
                      <a:pt x="285752" y="139698"/>
                      <a:pt x="285752" y="142876"/>
                    </a:cubicBezTo>
                    <a:cubicBezTo>
                      <a:pt x="285752" y="208436"/>
                      <a:pt x="241132" y="265584"/>
                      <a:pt x="177528" y="281485"/>
                    </a:cubicBezTo>
                    <a:lnTo>
                      <a:pt x="142876" y="142876"/>
                    </a:lnTo>
                    <a:close/>
                  </a:path>
                  <a:path w="285752" h="285752" fill="none">
                    <a:moveTo>
                      <a:pt x="285434" y="133352"/>
                    </a:moveTo>
                    <a:lnTo>
                      <a:pt x="285434" y="133351"/>
                    </a:lnTo>
                    <a:cubicBezTo>
                      <a:pt x="285646" y="136522"/>
                      <a:pt x="285752" y="139698"/>
                      <a:pt x="285752" y="142876"/>
                    </a:cubicBezTo>
                    <a:cubicBezTo>
                      <a:pt x="285752" y="208436"/>
                      <a:pt x="241132" y="265584"/>
                      <a:pt x="177528" y="281485"/>
                    </a:cubicBezTo>
                  </a:path>
                </a:pathLst>
              </a:custGeom>
              <a:noFill/>
              <a:ln w="936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AR"/>
              </a:p>
            </p:txBody>
          </p:sp>
        </p:grpSp>
        <p:grpSp>
          <p:nvGrpSpPr>
            <p:cNvPr id="10" name="Group 68"/>
            <p:cNvGrpSpPr>
              <a:grpSpLocks/>
            </p:cNvGrpSpPr>
            <p:nvPr/>
          </p:nvGrpSpPr>
          <p:grpSpPr bwMode="auto">
            <a:xfrm>
              <a:off x="2857" y="585"/>
              <a:ext cx="1671" cy="822"/>
              <a:chOff x="2857" y="585"/>
              <a:chExt cx="1671" cy="822"/>
            </a:xfrm>
          </p:grpSpPr>
          <p:grpSp>
            <p:nvGrpSpPr>
              <p:cNvPr id="11" name="Group 69"/>
              <p:cNvGrpSpPr>
                <a:grpSpLocks/>
              </p:cNvGrpSpPr>
              <p:nvPr/>
            </p:nvGrpSpPr>
            <p:grpSpPr bwMode="auto">
              <a:xfrm>
                <a:off x="3988" y="918"/>
                <a:ext cx="180" cy="180"/>
                <a:chOff x="3988" y="918"/>
                <a:chExt cx="180" cy="180"/>
              </a:xfrm>
            </p:grpSpPr>
            <p:sp>
              <p:nvSpPr>
                <p:cNvPr id="60536" name="AutoShape 70"/>
                <p:cNvSpPr>
                  <a:spLocks noChangeArrowheads="1"/>
                </p:cNvSpPr>
                <p:nvPr/>
              </p:nvSpPr>
              <p:spPr bwMode="auto">
                <a:xfrm rot="-6300000">
                  <a:off x="3988" y="918"/>
                  <a:ext cx="180" cy="180"/>
                </a:xfrm>
                <a:custGeom>
                  <a:avLst/>
                  <a:gdLst>
                    <a:gd name="T0" fmla="*/ 0 w 285752"/>
                    <a:gd name="T1" fmla="*/ 0 h 285752"/>
                    <a:gd name="T2" fmla="*/ 0 w 285752"/>
                    <a:gd name="T3" fmla="*/ 0 h 285752"/>
                    <a:gd name="T4" fmla="*/ 0 w 285752"/>
                    <a:gd name="T5" fmla="*/ 0 h 285752"/>
                    <a:gd name="T6" fmla="*/ 0 60000 65536"/>
                    <a:gd name="T7" fmla="*/ 0 60000 65536"/>
                    <a:gd name="T8" fmla="*/ 0 60000 65536"/>
                    <a:gd name="T9" fmla="*/ 0 w 285752"/>
                    <a:gd name="T10" fmla="*/ 0 h 285752"/>
                    <a:gd name="T11" fmla="*/ 285752 w 285752"/>
                    <a:gd name="T12" fmla="*/ 285752 h 28575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5752" h="285752" stroke="0">
                      <a:moveTo>
                        <a:pt x="166003" y="283868"/>
                      </a:moveTo>
                      <a:lnTo>
                        <a:pt x="166002" y="283867"/>
                      </a:lnTo>
                      <a:cubicBezTo>
                        <a:pt x="158357" y="285121"/>
                        <a:pt x="150623" y="285751"/>
                        <a:pt x="142876" y="285752"/>
                      </a:cubicBezTo>
                      <a:cubicBezTo>
                        <a:pt x="63967" y="285752"/>
                        <a:pt x="0" y="221784"/>
                        <a:pt x="0" y="142876"/>
                      </a:cubicBezTo>
                      <a:cubicBezTo>
                        <a:pt x="0" y="63967"/>
                        <a:pt x="63967" y="0"/>
                        <a:pt x="142876" y="0"/>
                      </a:cubicBezTo>
                      <a:cubicBezTo>
                        <a:pt x="221784" y="0"/>
                        <a:pt x="285752" y="63967"/>
                        <a:pt x="285752" y="142876"/>
                      </a:cubicBezTo>
                      <a:cubicBezTo>
                        <a:pt x="285752" y="208436"/>
                        <a:pt x="241132" y="265584"/>
                        <a:pt x="177528" y="281485"/>
                      </a:cubicBezTo>
                      <a:lnTo>
                        <a:pt x="142876" y="142876"/>
                      </a:lnTo>
                      <a:close/>
                    </a:path>
                    <a:path w="285752" h="285752" fill="none">
                      <a:moveTo>
                        <a:pt x="166003" y="283868"/>
                      </a:moveTo>
                      <a:lnTo>
                        <a:pt x="166002" y="283867"/>
                      </a:lnTo>
                      <a:cubicBezTo>
                        <a:pt x="158357" y="285121"/>
                        <a:pt x="150623" y="285751"/>
                        <a:pt x="142876" y="285752"/>
                      </a:cubicBezTo>
                      <a:cubicBezTo>
                        <a:pt x="63967" y="285752"/>
                        <a:pt x="0" y="221784"/>
                        <a:pt x="0" y="142876"/>
                      </a:cubicBezTo>
                      <a:cubicBezTo>
                        <a:pt x="0" y="63967"/>
                        <a:pt x="63967" y="0"/>
                        <a:pt x="142876" y="0"/>
                      </a:cubicBezTo>
                      <a:cubicBezTo>
                        <a:pt x="221784" y="0"/>
                        <a:pt x="285752" y="63967"/>
                        <a:pt x="285752" y="142876"/>
                      </a:cubicBezTo>
                      <a:cubicBezTo>
                        <a:pt x="285752" y="208436"/>
                        <a:pt x="241132" y="265584"/>
                        <a:pt x="177528" y="281485"/>
                      </a:cubicBezTo>
                    </a:path>
                  </a:pathLst>
                </a:custGeom>
                <a:noFill/>
                <a:ln w="9360">
                  <a:solidFill>
                    <a:srgbClr val="0D0D0D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  <p:sp>
              <p:nvSpPr>
                <p:cNvPr id="60537" name="AutoShape 71"/>
                <p:cNvSpPr>
                  <a:spLocks noChangeArrowheads="1"/>
                </p:cNvSpPr>
                <p:nvPr/>
              </p:nvSpPr>
              <p:spPr bwMode="auto">
                <a:xfrm>
                  <a:off x="3988" y="918"/>
                  <a:ext cx="180" cy="180"/>
                </a:xfrm>
                <a:custGeom>
                  <a:avLst/>
                  <a:gdLst>
                    <a:gd name="T0" fmla="*/ 0 w 285752"/>
                    <a:gd name="T1" fmla="*/ 0 h 285752"/>
                    <a:gd name="T2" fmla="*/ 0 w 285752"/>
                    <a:gd name="T3" fmla="*/ 0 h 285752"/>
                    <a:gd name="T4" fmla="*/ 0 w 285752"/>
                    <a:gd name="T5" fmla="*/ 0 h 285752"/>
                    <a:gd name="T6" fmla="*/ 0 60000 65536"/>
                    <a:gd name="T7" fmla="*/ 0 60000 65536"/>
                    <a:gd name="T8" fmla="*/ 0 60000 65536"/>
                    <a:gd name="T9" fmla="*/ 177801 w 285752"/>
                    <a:gd name="T10" fmla="*/ 133351 h 285752"/>
                    <a:gd name="T11" fmla="*/ 285752 w 285752"/>
                    <a:gd name="T12" fmla="*/ 280989 h 28575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5752" h="285752" stroke="0">
                      <a:moveTo>
                        <a:pt x="285434" y="133352"/>
                      </a:moveTo>
                      <a:lnTo>
                        <a:pt x="285434" y="133351"/>
                      </a:lnTo>
                      <a:cubicBezTo>
                        <a:pt x="285646" y="136522"/>
                        <a:pt x="285752" y="139698"/>
                        <a:pt x="285752" y="142876"/>
                      </a:cubicBezTo>
                      <a:cubicBezTo>
                        <a:pt x="285752" y="208436"/>
                        <a:pt x="241132" y="265584"/>
                        <a:pt x="177528" y="281485"/>
                      </a:cubicBezTo>
                      <a:lnTo>
                        <a:pt x="142876" y="142876"/>
                      </a:lnTo>
                      <a:close/>
                    </a:path>
                    <a:path w="285752" h="285752" fill="none">
                      <a:moveTo>
                        <a:pt x="285434" y="133352"/>
                      </a:moveTo>
                      <a:lnTo>
                        <a:pt x="285434" y="133351"/>
                      </a:lnTo>
                      <a:cubicBezTo>
                        <a:pt x="285646" y="136522"/>
                        <a:pt x="285752" y="139698"/>
                        <a:pt x="285752" y="142876"/>
                      </a:cubicBezTo>
                      <a:cubicBezTo>
                        <a:pt x="285752" y="208436"/>
                        <a:pt x="241132" y="265584"/>
                        <a:pt x="177528" y="281485"/>
                      </a:cubicBezTo>
                    </a:path>
                  </a:pathLst>
                </a:custGeom>
                <a:noFill/>
                <a:ln w="936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</p:grpSp>
          <p:grpSp>
            <p:nvGrpSpPr>
              <p:cNvPr id="12" name="Group 72"/>
              <p:cNvGrpSpPr>
                <a:grpSpLocks/>
              </p:cNvGrpSpPr>
              <p:nvPr/>
            </p:nvGrpSpPr>
            <p:grpSpPr bwMode="auto">
              <a:xfrm>
                <a:off x="3982" y="1227"/>
                <a:ext cx="180" cy="180"/>
                <a:chOff x="3982" y="1227"/>
                <a:chExt cx="180" cy="180"/>
              </a:xfrm>
            </p:grpSpPr>
            <p:sp>
              <p:nvSpPr>
                <p:cNvPr id="60534" name="AutoShape 73"/>
                <p:cNvSpPr>
                  <a:spLocks noChangeArrowheads="1"/>
                </p:cNvSpPr>
                <p:nvPr/>
              </p:nvSpPr>
              <p:spPr bwMode="auto">
                <a:xfrm rot="-6300000">
                  <a:off x="3982" y="1227"/>
                  <a:ext cx="180" cy="180"/>
                </a:xfrm>
                <a:custGeom>
                  <a:avLst/>
                  <a:gdLst>
                    <a:gd name="T0" fmla="*/ 0 w 285752"/>
                    <a:gd name="T1" fmla="*/ 0 h 285752"/>
                    <a:gd name="T2" fmla="*/ 0 w 285752"/>
                    <a:gd name="T3" fmla="*/ 0 h 285752"/>
                    <a:gd name="T4" fmla="*/ 0 w 285752"/>
                    <a:gd name="T5" fmla="*/ 0 h 285752"/>
                    <a:gd name="T6" fmla="*/ 0 60000 65536"/>
                    <a:gd name="T7" fmla="*/ 0 60000 65536"/>
                    <a:gd name="T8" fmla="*/ 0 60000 65536"/>
                    <a:gd name="T9" fmla="*/ 0 w 285752"/>
                    <a:gd name="T10" fmla="*/ 0 h 285752"/>
                    <a:gd name="T11" fmla="*/ 285752 w 285752"/>
                    <a:gd name="T12" fmla="*/ 285752 h 28575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5752" h="285752" stroke="0">
                      <a:moveTo>
                        <a:pt x="166003" y="283868"/>
                      </a:moveTo>
                      <a:lnTo>
                        <a:pt x="166002" y="283867"/>
                      </a:lnTo>
                      <a:cubicBezTo>
                        <a:pt x="158357" y="285121"/>
                        <a:pt x="150623" y="285751"/>
                        <a:pt x="142876" y="285752"/>
                      </a:cubicBezTo>
                      <a:cubicBezTo>
                        <a:pt x="63967" y="285752"/>
                        <a:pt x="0" y="221784"/>
                        <a:pt x="0" y="142876"/>
                      </a:cubicBezTo>
                      <a:cubicBezTo>
                        <a:pt x="0" y="63967"/>
                        <a:pt x="63967" y="0"/>
                        <a:pt x="142876" y="0"/>
                      </a:cubicBezTo>
                      <a:cubicBezTo>
                        <a:pt x="221784" y="0"/>
                        <a:pt x="285752" y="63967"/>
                        <a:pt x="285752" y="142876"/>
                      </a:cubicBezTo>
                      <a:cubicBezTo>
                        <a:pt x="285752" y="208436"/>
                        <a:pt x="241132" y="265584"/>
                        <a:pt x="177528" y="281485"/>
                      </a:cubicBezTo>
                      <a:lnTo>
                        <a:pt x="142876" y="142876"/>
                      </a:lnTo>
                      <a:close/>
                    </a:path>
                    <a:path w="285752" h="285752" fill="none">
                      <a:moveTo>
                        <a:pt x="166003" y="283868"/>
                      </a:moveTo>
                      <a:lnTo>
                        <a:pt x="166002" y="283867"/>
                      </a:lnTo>
                      <a:cubicBezTo>
                        <a:pt x="158357" y="285121"/>
                        <a:pt x="150623" y="285751"/>
                        <a:pt x="142876" y="285752"/>
                      </a:cubicBezTo>
                      <a:cubicBezTo>
                        <a:pt x="63967" y="285752"/>
                        <a:pt x="0" y="221784"/>
                        <a:pt x="0" y="142876"/>
                      </a:cubicBezTo>
                      <a:cubicBezTo>
                        <a:pt x="0" y="63967"/>
                        <a:pt x="63967" y="0"/>
                        <a:pt x="142876" y="0"/>
                      </a:cubicBezTo>
                      <a:cubicBezTo>
                        <a:pt x="221784" y="0"/>
                        <a:pt x="285752" y="63967"/>
                        <a:pt x="285752" y="142876"/>
                      </a:cubicBezTo>
                      <a:cubicBezTo>
                        <a:pt x="285752" y="208436"/>
                        <a:pt x="241132" y="265584"/>
                        <a:pt x="177528" y="281485"/>
                      </a:cubicBezTo>
                    </a:path>
                  </a:pathLst>
                </a:custGeom>
                <a:noFill/>
                <a:ln w="9360">
                  <a:solidFill>
                    <a:srgbClr val="0D0D0D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  <p:sp>
              <p:nvSpPr>
                <p:cNvPr id="60535" name="AutoShape 74"/>
                <p:cNvSpPr>
                  <a:spLocks noChangeArrowheads="1"/>
                </p:cNvSpPr>
                <p:nvPr/>
              </p:nvSpPr>
              <p:spPr bwMode="auto">
                <a:xfrm>
                  <a:off x="3982" y="1227"/>
                  <a:ext cx="180" cy="180"/>
                </a:xfrm>
                <a:custGeom>
                  <a:avLst/>
                  <a:gdLst>
                    <a:gd name="T0" fmla="*/ 0 w 285752"/>
                    <a:gd name="T1" fmla="*/ 0 h 285752"/>
                    <a:gd name="T2" fmla="*/ 0 w 285752"/>
                    <a:gd name="T3" fmla="*/ 0 h 285752"/>
                    <a:gd name="T4" fmla="*/ 0 w 285752"/>
                    <a:gd name="T5" fmla="*/ 0 h 285752"/>
                    <a:gd name="T6" fmla="*/ 0 60000 65536"/>
                    <a:gd name="T7" fmla="*/ 0 60000 65536"/>
                    <a:gd name="T8" fmla="*/ 0 60000 65536"/>
                    <a:gd name="T9" fmla="*/ 177801 w 285752"/>
                    <a:gd name="T10" fmla="*/ 133351 h 285752"/>
                    <a:gd name="T11" fmla="*/ 285752 w 285752"/>
                    <a:gd name="T12" fmla="*/ 280989 h 28575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5752" h="285752" stroke="0">
                      <a:moveTo>
                        <a:pt x="285434" y="133352"/>
                      </a:moveTo>
                      <a:lnTo>
                        <a:pt x="285434" y="133351"/>
                      </a:lnTo>
                      <a:cubicBezTo>
                        <a:pt x="285646" y="136522"/>
                        <a:pt x="285752" y="139698"/>
                        <a:pt x="285752" y="142876"/>
                      </a:cubicBezTo>
                      <a:cubicBezTo>
                        <a:pt x="285752" y="208436"/>
                        <a:pt x="241132" y="265584"/>
                        <a:pt x="177528" y="281485"/>
                      </a:cubicBezTo>
                      <a:lnTo>
                        <a:pt x="142876" y="142876"/>
                      </a:lnTo>
                      <a:close/>
                    </a:path>
                    <a:path w="285752" h="285752" fill="none">
                      <a:moveTo>
                        <a:pt x="285434" y="133352"/>
                      </a:moveTo>
                      <a:lnTo>
                        <a:pt x="285434" y="133351"/>
                      </a:lnTo>
                      <a:cubicBezTo>
                        <a:pt x="285646" y="136522"/>
                        <a:pt x="285752" y="139698"/>
                        <a:pt x="285752" y="142876"/>
                      </a:cubicBezTo>
                      <a:cubicBezTo>
                        <a:pt x="285752" y="208436"/>
                        <a:pt x="241132" y="265584"/>
                        <a:pt x="177528" y="281485"/>
                      </a:cubicBezTo>
                    </a:path>
                  </a:pathLst>
                </a:custGeom>
                <a:noFill/>
                <a:ln w="936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</p:grpSp>
          <p:grpSp>
            <p:nvGrpSpPr>
              <p:cNvPr id="13" name="Group 75"/>
              <p:cNvGrpSpPr>
                <a:grpSpLocks/>
              </p:cNvGrpSpPr>
              <p:nvPr/>
            </p:nvGrpSpPr>
            <p:grpSpPr bwMode="auto">
              <a:xfrm>
                <a:off x="2857" y="585"/>
                <a:ext cx="1671" cy="687"/>
                <a:chOff x="2857" y="585"/>
                <a:chExt cx="1671" cy="687"/>
              </a:xfrm>
            </p:grpSpPr>
            <p:grpSp>
              <p:nvGrpSpPr>
                <p:cNvPr id="14" name="Group 76"/>
                <p:cNvGrpSpPr>
                  <a:grpSpLocks/>
                </p:cNvGrpSpPr>
                <p:nvPr/>
              </p:nvGrpSpPr>
              <p:grpSpPr bwMode="auto">
                <a:xfrm>
                  <a:off x="3808" y="585"/>
                  <a:ext cx="180" cy="180"/>
                  <a:chOff x="3808" y="585"/>
                  <a:chExt cx="180" cy="180"/>
                </a:xfrm>
              </p:grpSpPr>
              <p:sp>
                <p:nvSpPr>
                  <p:cNvPr id="60532" name="AutoShape 77"/>
                  <p:cNvSpPr>
                    <a:spLocks noChangeArrowheads="1"/>
                  </p:cNvSpPr>
                  <p:nvPr/>
                </p:nvSpPr>
                <p:spPr bwMode="auto">
                  <a:xfrm rot="-6300000">
                    <a:off x="3808" y="585"/>
                    <a:ext cx="180" cy="180"/>
                  </a:xfrm>
                  <a:custGeom>
                    <a:avLst/>
                    <a:gdLst>
                      <a:gd name="T0" fmla="*/ 0 w 285752"/>
                      <a:gd name="T1" fmla="*/ 0 h 285752"/>
                      <a:gd name="T2" fmla="*/ 0 w 285752"/>
                      <a:gd name="T3" fmla="*/ 0 h 285752"/>
                      <a:gd name="T4" fmla="*/ 0 w 285752"/>
                      <a:gd name="T5" fmla="*/ 0 h 285752"/>
                      <a:gd name="T6" fmla="*/ 0 60000 65536"/>
                      <a:gd name="T7" fmla="*/ 0 60000 65536"/>
                      <a:gd name="T8" fmla="*/ 0 60000 65536"/>
                      <a:gd name="T9" fmla="*/ 0 w 285752"/>
                      <a:gd name="T10" fmla="*/ 0 h 285752"/>
                      <a:gd name="T11" fmla="*/ 285752 w 285752"/>
                      <a:gd name="T12" fmla="*/ 285752 h 28575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85752" h="285752" stroke="0">
                        <a:moveTo>
                          <a:pt x="166003" y="283868"/>
                        </a:moveTo>
                        <a:lnTo>
                          <a:pt x="166002" y="283867"/>
                        </a:lnTo>
                        <a:cubicBezTo>
                          <a:pt x="158357" y="285121"/>
                          <a:pt x="150623" y="285751"/>
                          <a:pt x="142876" y="285752"/>
                        </a:cubicBezTo>
                        <a:cubicBezTo>
                          <a:pt x="63967" y="285752"/>
                          <a:pt x="0" y="221784"/>
                          <a:pt x="0" y="142876"/>
                        </a:cubicBezTo>
                        <a:cubicBezTo>
                          <a:pt x="0" y="63967"/>
                          <a:pt x="63967" y="0"/>
                          <a:pt x="142876" y="0"/>
                        </a:cubicBezTo>
                        <a:cubicBezTo>
                          <a:pt x="221784" y="0"/>
                          <a:pt x="285752" y="63967"/>
                          <a:pt x="285752" y="142876"/>
                        </a:cubicBezTo>
                        <a:cubicBezTo>
                          <a:pt x="285752" y="208436"/>
                          <a:pt x="241132" y="265584"/>
                          <a:pt x="177528" y="281485"/>
                        </a:cubicBezTo>
                        <a:lnTo>
                          <a:pt x="142876" y="142876"/>
                        </a:lnTo>
                        <a:close/>
                      </a:path>
                      <a:path w="285752" h="285752" fill="none">
                        <a:moveTo>
                          <a:pt x="166003" y="283868"/>
                        </a:moveTo>
                        <a:lnTo>
                          <a:pt x="166002" y="283867"/>
                        </a:lnTo>
                        <a:cubicBezTo>
                          <a:pt x="158357" y="285121"/>
                          <a:pt x="150623" y="285751"/>
                          <a:pt x="142876" y="285752"/>
                        </a:cubicBezTo>
                        <a:cubicBezTo>
                          <a:pt x="63967" y="285752"/>
                          <a:pt x="0" y="221784"/>
                          <a:pt x="0" y="142876"/>
                        </a:cubicBezTo>
                        <a:cubicBezTo>
                          <a:pt x="0" y="63967"/>
                          <a:pt x="63967" y="0"/>
                          <a:pt x="142876" y="0"/>
                        </a:cubicBezTo>
                        <a:cubicBezTo>
                          <a:pt x="221784" y="0"/>
                          <a:pt x="285752" y="63967"/>
                          <a:pt x="285752" y="142876"/>
                        </a:cubicBezTo>
                        <a:cubicBezTo>
                          <a:pt x="285752" y="208436"/>
                          <a:pt x="241132" y="265584"/>
                          <a:pt x="177528" y="281485"/>
                        </a:cubicBezTo>
                      </a:path>
                    </a:pathLst>
                  </a:custGeom>
                  <a:noFill/>
                  <a:ln w="9360">
                    <a:solidFill>
                      <a:srgbClr val="0D0D0D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AR"/>
                  </a:p>
                </p:txBody>
              </p:sp>
              <p:sp>
                <p:nvSpPr>
                  <p:cNvPr id="60533" name="AutoShape 78"/>
                  <p:cNvSpPr>
                    <a:spLocks noChangeArrowheads="1"/>
                  </p:cNvSpPr>
                  <p:nvPr/>
                </p:nvSpPr>
                <p:spPr bwMode="auto">
                  <a:xfrm>
                    <a:off x="3808" y="585"/>
                    <a:ext cx="180" cy="180"/>
                  </a:xfrm>
                  <a:custGeom>
                    <a:avLst/>
                    <a:gdLst>
                      <a:gd name="T0" fmla="*/ 0 w 285752"/>
                      <a:gd name="T1" fmla="*/ 0 h 285752"/>
                      <a:gd name="T2" fmla="*/ 0 w 285752"/>
                      <a:gd name="T3" fmla="*/ 0 h 285752"/>
                      <a:gd name="T4" fmla="*/ 0 w 285752"/>
                      <a:gd name="T5" fmla="*/ 0 h 285752"/>
                      <a:gd name="T6" fmla="*/ 0 60000 65536"/>
                      <a:gd name="T7" fmla="*/ 0 60000 65536"/>
                      <a:gd name="T8" fmla="*/ 0 60000 65536"/>
                      <a:gd name="T9" fmla="*/ 177801 w 285752"/>
                      <a:gd name="T10" fmla="*/ 133351 h 285752"/>
                      <a:gd name="T11" fmla="*/ 285752 w 285752"/>
                      <a:gd name="T12" fmla="*/ 280989 h 28575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85752" h="285752" stroke="0">
                        <a:moveTo>
                          <a:pt x="285434" y="133352"/>
                        </a:moveTo>
                        <a:lnTo>
                          <a:pt x="285434" y="133351"/>
                        </a:lnTo>
                        <a:cubicBezTo>
                          <a:pt x="285646" y="136522"/>
                          <a:pt x="285752" y="139698"/>
                          <a:pt x="285752" y="142876"/>
                        </a:cubicBezTo>
                        <a:cubicBezTo>
                          <a:pt x="285752" y="208436"/>
                          <a:pt x="241132" y="265584"/>
                          <a:pt x="177528" y="281485"/>
                        </a:cubicBezTo>
                        <a:lnTo>
                          <a:pt x="142876" y="142876"/>
                        </a:lnTo>
                        <a:close/>
                      </a:path>
                      <a:path w="285752" h="285752" fill="none">
                        <a:moveTo>
                          <a:pt x="285434" y="133352"/>
                        </a:moveTo>
                        <a:lnTo>
                          <a:pt x="285434" y="133351"/>
                        </a:lnTo>
                        <a:cubicBezTo>
                          <a:pt x="285646" y="136522"/>
                          <a:pt x="285752" y="139698"/>
                          <a:pt x="285752" y="142876"/>
                        </a:cubicBezTo>
                        <a:cubicBezTo>
                          <a:pt x="285752" y="208436"/>
                          <a:pt x="241132" y="265584"/>
                          <a:pt x="177528" y="281485"/>
                        </a:cubicBezTo>
                      </a:path>
                    </a:pathLst>
                  </a:custGeom>
                  <a:noFill/>
                  <a:ln w="9360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AR"/>
                  </a:p>
                </p:txBody>
              </p:sp>
            </p:grpSp>
            <p:grpSp>
              <p:nvGrpSpPr>
                <p:cNvPr id="15" name="Group 79"/>
                <p:cNvGrpSpPr>
                  <a:grpSpLocks/>
                </p:cNvGrpSpPr>
                <p:nvPr/>
              </p:nvGrpSpPr>
              <p:grpSpPr bwMode="auto">
                <a:xfrm>
                  <a:off x="4129" y="681"/>
                  <a:ext cx="180" cy="180"/>
                  <a:chOff x="4129" y="681"/>
                  <a:chExt cx="180" cy="180"/>
                </a:xfrm>
              </p:grpSpPr>
              <p:sp>
                <p:nvSpPr>
                  <p:cNvPr id="60530" name="AutoShape 80"/>
                  <p:cNvSpPr>
                    <a:spLocks noChangeArrowheads="1"/>
                  </p:cNvSpPr>
                  <p:nvPr/>
                </p:nvSpPr>
                <p:spPr bwMode="auto">
                  <a:xfrm rot="-6300000">
                    <a:off x="4129" y="681"/>
                    <a:ext cx="180" cy="180"/>
                  </a:xfrm>
                  <a:custGeom>
                    <a:avLst/>
                    <a:gdLst>
                      <a:gd name="T0" fmla="*/ 0 w 285752"/>
                      <a:gd name="T1" fmla="*/ 0 h 285752"/>
                      <a:gd name="T2" fmla="*/ 0 w 285752"/>
                      <a:gd name="T3" fmla="*/ 0 h 285752"/>
                      <a:gd name="T4" fmla="*/ 0 w 285752"/>
                      <a:gd name="T5" fmla="*/ 0 h 285752"/>
                      <a:gd name="T6" fmla="*/ 0 60000 65536"/>
                      <a:gd name="T7" fmla="*/ 0 60000 65536"/>
                      <a:gd name="T8" fmla="*/ 0 60000 65536"/>
                      <a:gd name="T9" fmla="*/ 0 w 285752"/>
                      <a:gd name="T10" fmla="*/ 0 h 285752"/>
                      <a:gd name="T11" fmla="*/ 285752 w 285752"/>
                      <a:gd name="T12" fmla="*/ 285752 h 28575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85752" h="285752" stroke="0">
                        <a:moveTo>
                          <a:pt x="166003" y="283868"/>
                        </a:moveTo>
                        <a:lnTo>
                          <a:pt x="166002" y="283867"/>
                        </a:lnTo>
                        <a:cubicBezTo>
                          <a:pt x="158357" y="285121"/>
                          <a:pt x="150623" y="285751"/>
                          <a:pt x="142876" y="285752"/>
                        </a:cubicBezTo>
                        <a:cubicBezTo>
                          <a:pt x="63967" y="285752"/>
                          <a:pt x="0" y="221784"/>
                          <a:pt x="0" y="142876"/>
                        </a:cubicBezTo>
                        <a:cubicBezTo>
                          <a:pt x="0" y="63967"/>
                          <a:pt x="63967" y="0"/>
                          <a:pt x="142876" y="0"/>
                        </a:cubicBezTo>
                        <a:cubicBezTo>
                          <a:pt x="221784" y="0"/>
                          <a:pt x="285752" y="63967"/>
                          <a:pt x="285752" y="142876"/>
                        </a:cubicBezTo>
                        <a:cubicBezTo>
                          <a:pt x="285752" y="208436"/>
                          <a:pt x="241132" y="265584"/>
                          <a:pt x="177528" y="281485"/>
                        </a:cubicBezTo>
                        <a:lnTo>
                          <a:pt x="142876" y="142876"/>
                        </a:lnTo>
                        <a:close/>
                      </a:path>
                      <a:path w="285752" h="285752" fill="none">
                        <a:moveTo>
                          <a:pt x="166003" y="283868"/>
                        </a:moveTo>
                        <a:lnTo>
                          <a:pt x="166002" y="283867"/>
                        </a:lnTo>
                        <a:cubicBezTo>
                          <a:pt x="158357" y="285121"/>
                          <a:pt x="150623" y="285751"/>
                          <a:pt x="142876" y="285752"/>
                        </a:cubicBezTo>
                        <a:cubicBezTo>
                          <a:pt x="63967" y="285752"/>
                          <a:pt x="0" y="221784"/>
                          <a:pt x="0" y="142876"/>
                        </a:cubicBezTo>
                        <a:cubicBezTo>
                          <a:pt x="0" y="63967"/>
                          <a:pt x="63967" y="0"/>
                          <a:pt x="142876" y="0"/>
                        </a:cubicBezTo>
                        <a:cubicBezTo>
                          <a:pt x="221784" y="0"/>
                          <a:pt x="285752" y="63967"/>
                          <a:pt x="285752" y="142876"/>
                        </a:cubicBezTo>
                        <a:cubicBezTo>
                          <a:pt x="285752" y="208436"/>
                          <a:pt x="241132" y="265584"/>
                          <a:pt x="177528" y="281485"/>
                        </a:cubicBezTo>
                      </a:path>
                    </a:pathLst>
                  </a:custGeom>
                  <a:noFill/>
                  <a:ln w="9360">
                    <a:solidFill>
                      <a:srgbClr val="0D0D0D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AR"/>
                  </a:p>
                </p:txBody>
              </p:sp>
              <p:sp>
                <p:nvSpPr>
                  <p:cNvPr id="60531" name="AutoShape 81"/>
                  <p:cNvSpPr>
                    <a:spLocks noChangeArrowheads="1"/>
                  </p:cNvSpPr>
                  <p:nvPr/>
                </p:nvSpPr>
                <p:spPr bwMode="auto">
                  <a:xfrm>
                    <a:off x="4129" y="681"/>
                    <a:ext cx="180" cy="180"/>
                  </a:xfrm>
                  <a:custGeom>
                    <a:avLst/>
                    <a:gdLst>
                      <a:gd name="T0" fmla="*/ 0 w 285752"/>
                      <a:gd name="T1" fmla="*/ 0 h 285752"/>
                      <a:gd name="T2" fmla="*/ 0 w 285752"/>
                      <a:gd name="T3" fmla="*/ 0 h 285752"/>
                      <a:gd name="T4" fmla="*/ 0 w 285752"/>
                      <a:gd name="T5" fmla="*/ 0 h 285752"/>
                      <a:gd name="T6" fmla="*/ 0 60000 65536"/>
                      <a:gd name="T7" fmla="*/ 0 60000 65536"/>
                      <a:gd name="T8" fmla="*/ 0 60000 65536"/>
                      <a:gd name="T9" fmla="*/ 177801 w 285752"/>
                      <a:gd name="T10" fmla="*/ 133351 h 285752"/>
                      <a:gd name="T11" fmla="*/ 285752 w 285752"/>
                      <a:gd name="T12" fmla="*/ 280989 h 28575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85752" h="285752" stroke="0">
                        <a:moveTo>
                          <a:pt x="285434" y="133352"/>
                        </a:moveTo>
                        <a:lnTo>
                          <a:pt x="285434" y="133351"/>
                        </a:lnTo>
                        <a:cubicBezTo>
                          <a:pt x="285646" y="136522"/>
                          <a:pt x="285752" y="139698"/>
                          <a:pt x="285752" y="142876"/>
                        </a:cubicBezTo>
                        <a:cubicBezTo>
                          <a:pt x="285752" y="208436"/>
                          <a:pt x="241132" y="265584"/>
                          <a:pt x="177528" y="281485"/>
                        </a:cubicBezTo>
                        <a:lnTo>
                          <a:pt x="142876" y="142876"/>
                        </a:lnTo>
                        <a:close/>
                      </a:path>
                      <a:path w="285752" h="285752" fill="none">
                        <a:moveTo>
                          <a:pt x="285434" y="133352"/>
                        </a:moveTo>
                        <a:lnTo>
                          <a:pt x="285434" y="133351"/>
                        </a:lnTo>
                        <a:cubicBezTo>
                          <a:pt x="285646" y="136522"/>
                          <a:pt x="285752" y="139698"/>
                          <a:pt x="285752" y="142876"/>
                        </a:cubicBezTo>
                        <a:cubicBezTo>
                          <a:pt x="285752" y="208436"/>
                          <a:pt x="241132" y="265584"/>
                          <a:pt x="177528" y="281485"/>
                        </a:cubicBezTo>
                      </a:path>
                    </a:pathLst>
                  </a:custGeom>
                  <a:noFill/>
                  <a:ln w="9360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AR"/>
                  </a:p>
                </p:txBody>
              </p:sp>
            </p:grpSp>
            <p:grpSp>
              <p:nvGrpSpPr>
                <p:cNvPr id="16" name="Group 82"/>
                <p:cNvGrpSpPr>
                  <a:grpSpLocks/>
                </p:cNvGrpSpPr>
                <p:nvPr/>
              </p:nvGrpSpPr>
              <p:grpSpPr bwMode="auto">
                <a:xfrm>
                  <a:off x="4225" y="777"/>
                  <a:ext cx="180" cy="180"/>
                  <a:chOff x="4225" y="777"/>
                  <a:chExt cx="180" cy="180"/>
                </a:xfrm>
              </p:grpSpPr>
              <p:sp>
                <p:nvSpPr>
                  <p:cNvPr id="60528" name="AutoShape 83"/>
                  <p:cNvSpPr>
                    <a:spLocks noChangeArrowheads="1"/>
                  </p:cNvSpPr>
                  <p:nvPr/>
                </p:nvSpPr>
                <p:spPr bwMode="auto">
                  <a:xfrm rot="-6300000">
                    <a:off x="4225" y="777"/>
                    <a:ext cx="180" cy="180"/>
                  </a:xfrm>
                  <a:custGeom>
                    <a:avLst/>
                    <a:gdLst>
                      <a:gd name="T0" fmla="*/ 0 w 285752"/>
                      <a:gd name="T1" fmla="*/ 0 h 285752"/>
                      <a:gd name="T2" fmla="*/ 0 w 285752"/>
                      <a:gd name="T3" fmla="*/ 0 h 285752"/>
                      <a:gd name="T4" fmla="*/ 0 w 285752"/>
                      <a:gd name="T5" fmla="*/ 0 h 285752"/>
                      <a:gd name="T6" fmla="*/ 0 60000 65536"/>
                      <a:gd name="T7" fmla="*/ 0 60000 65536"/>
                      <a:gd name="T8" fmla="*/ 0 60000 65536"/>
                      <a:gd name="T9" fmla="*/ 0 w 285752"/>
                      <a:gd name="T10" fmla="*/ 0 h 285752"/>
                      <a:gd name="T11" fmla="*/ 285752 w 285752"/>
                      <a:gd name="T12" fmla="*/ 285752 h 28575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85752" h="285752" stroke="0">
                        <a:moveTo>
                          <a:pt x="166003" y="283868"/>
                        </a:moveTo>
                        <a:lnTo>
                          <a:pt x="166002" y="283867"/>
                        </a:lnTo>
                        <a:cubicBezTo>
                          <a:pt x="158357" y="285121"/>
                          <a:pt x="150623" y="285751"/>
                          <a:pt x="142876" y="285752"/>
                        </a:cubicBezTo>
                        <a:cubicBezTo>
                          <a:pt x="63967" y="285752"/>
                          <a:pt x="0" y="221784"/>
                          <a:pt x="0" y="142876"/>
                        </a:cubicBezTo>
                        <a:cubicBezTo>
                          <a:pt x="0" y="63967"/>
                          <a:pt x="63967" y="0"/>
                          <a:pt x="142876" y="0"/>
                        </a:cubicBezTo>
                        <a:cubicBezTo>
                          <a:pt x="221784" y="0"/>
                          <a:pt x="285752" y="63967"/>
                          <a:pt x="285752" y="142876"/>
                        </a:cubicBezTo>
                        <a:cubicBezTo>
                          <a:pt x="285752" y="208436"/>
                          <a:pt x="241132" y="265584"/>
                          <a:pt x="177528" y="281485"/>
                        </a:cubicBezTo>
                        <a:lnTo>
                          <a:pt x="142876" y="142876"/>
                        </a:lnTo>
                        <a:close/>
                      </a:path>
                      <a:path w="285752" h="285752" fill="none">
                        <a:moveTo>
                          <a:pt x="166003" y="283868"/>
                        </a:moveTo>
                        <a:lnTo>
                          <a:pt x="166002" y="283867"/>
                        </a:lnTo>
                        <a:cubicBezTo>
                          <a:pt x="158357" y="285121"/>
                          <a:pt x="150623" y="285751"/>
                          <a:pt x="142876" y="285752"/>
                        </a:cubicBezTo>
                        <a:cubicBezTo>
                          <a:pt x="63967" y="285752"/>
                          <a:pt x="0" y="221784"/>
                          <a:pt x="0" y="142876"/>
                        </a:cubicBezTo>
                        <a:cubicBezTo>
                          <a:pt x="0" y="63967"/>
                          <a:pt x="63967" y="0"/>
                          <a:pt x="142876" y="0"/>
                        </a:cubicBezTo>
                        <a:cubicBezTo>
                          <a:pt x="221784" y="0"/>
                          <a:pt x="285752" y="63967"/>
                          <a:pt x="285752" y="142876"/>
                        </a:cubicBezTo>
                        <a:cubicBezTo>
                          <a:pt x="285752" y="208436"/>
                          <a:pt x="241132" y="265584"/>
                          <a:pt x="177528" y="281485"/>
                        </a:cubicBezTo>
                      </a:path>
                    </a:pathLst>
                  </a:custGeom>
                  <a:noFill/>
                  <a:ln w="9360">
                    <a:solidFill>
                      <a:srgbClr val="0D0D0D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AR"/>
                  </a:p>
                </p:txBody>
              </p:sp>
              <p:sp>
                <p:nvSpPr>
                  <p:cNvPr id="60529" name="AutoShape 84"/>
                  <p:cNvSpPr>
                    <a:spLocks noChangeArrowheads="1"/>
                  </p:cNvSpPr>
                  <p:nvPr/>
                </p:nvSpPr>
                <p:spPr bwMode="auto">
                  <a:xfrm>
                    <a:off x="4225" y="777"/>
                    <a:ext cx="180" cy="180"/>
                  </a:xfrm>
                  <a:custGeom>
                    <a:avLst/>
                    <a:gdLst>
                      <a:gd name="T0" fmla="*/ 0 w 285752"/>
                      <a:gd name="T1" fmla="*/ 0 h 285752"/>
                      <a:gd name="T2" fmla="*/ 0 w 285752"/>
                      <a:gd name="T3" fmla="*/ 0 h 285752"/>
                      <a:gd name="T4" fmla="*/ 0 w 285752"/>
                      <a:gd name="T5" fmla="*/ 0 h 285752"/>
                      <a:gd name="T6" fmla="*/ 0 60000 65536"/>
                      <a:gd name="T7" fmla="*/ 0 60000 65536"/>
                      <a:gd name="T8" fmla="*/ 0 60000 65536"/>
                      <a:gd name="T9" fmla="*/ 177801 w 285752"/>
                      <a:gd name="T10" fmla="*/ 133351 h 285752"/>
                      <a:gd name="T11" fmla="*/ 285752 w 285752"/>
                      <a:gd name="T12" fmla="*/ 280989 h 28575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85752" h="285752" stroke="0">
                        <a:moveTo>
                          <a:pt x="285434" y="133352"/>
                        </a:moveTo>
                        <a:lnTo>
                          <a:pt x="285434" y="133351"/>
                        </a:lnTo>
                        <a:cubicBezTo>
                          <a:pt x="285646" y="136522"/>
                          <a:pt x="285752" y="139698"/>
                          <a:pt x="285752" y="142876"/>
                        </a:cubicBezTo>
                        <a:cubicBezTo>
                          <a:pt x="285752" y="208436"/>
                          <a:pt x="241132" y="265584"/>
                          <a:pt x="177528" y="281485"/>
                        </a:cubicBezTo>
                        <a:lnTo>
                          <a:pt x="142876" y="142876"/>
                        </a:lnTo>
                        <a:close/>
                      </a:path>
                      <a:path w="285752" h="285752" fill="none">
                        <a:moveTo>
                          <a:pt x="285434" y="133352"/>
                        </a:moveTo>
                        <a:lnTo>
                          <a:pt x="285434" y="133351"/>
                        </a:lnTo>
                        <a:cubicBezTo>
                          <a:pt x="285646" y="136522"/>
                          <a:pt x="285752" y="139698"/>
                          <a:pt x="285752" y="142876"/>
                        </a:cubicBezTo>
                        <a:cubicBezTo>
                          <a:pt x="285752" y="208436"/>
                          <a:pt x="241132" y="265584"/>
                          <a:pt x="177528" y="281485"/>
                        </a:cubicBezTo>
                      </a:path>
                    </a:pathLst>
                  </a:custGeom>
                  <a:noFill/>
                  <a:ln w="9360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AR"/>
                  </a:p>
                </p:txBody>
              </p:sp>
            </p:grpSp>
            <p:grpSp>
              <p:nvGrpSpPr>
                <p:cNvPr id="17" name="Group 85"/>
                <p:cNvGrpSpPr>
                  <a:grpSpLocks/>
                </p:cNvGrpSpPr>
                <p:nvPr/>
              </p:nvGrpSpPr>
              <p:grpSpPr bwMode="auto">
                <a:xfrm>
                  <a:off x="3808" y="810"/>
                  <a:ext cx="180" cy="180"/>
                  <a:chOff x="3808" y="810"/>
                  <a:chExt cx="180" cy="180"/>
                </a:xfrm>
              </p:grpSpPr>
              <p:sp>
                <p:nvSpPr>
                  <p:cNvPr id="60526" name="AutoShape 86"/>
                  <p:cNvSpPr>
                    <a:spLocks noChangeArrowheads="1"/>
                  </p:cNvSpPr>
                  <p:nvPr/>
                </p:nvSpPr>
                <p:spPr bwMode="auto">
                  <a:xfrm rot="-6300000">
                    <a:off x="3808" y="810"/>
                    <a:ext cx="180" cy="180"/>
                  </a:xfrm>
                  <a:custGeom>
                    <a:avLst/>
                    <a:gdLst>
                      <a:gd name="T0" fmla="*/ 0 w 285752"/>
                      <a:gd name="T1" fmla="*/ 0 h 285752"/>
                      <a:gd name="T2" fmla="*/ 0 w 285752"/>
                      <a:gd name="T3" fmla="*/ 0 h 285752"/>
                      <a:gd name="T4" fmla="*/ 0 w 285752"/>
                      <a:gd name="T5" fmla="*/ 0 h 285752"/>
                      <a:gd name="T6" fmla="*/ 0 60000 65536"/>
                      <a:gd name="T7" fmla="*/ 0 60000 65536"/>
                      <a:gd name="T8" fmla="*/ 0 60000 65536"/>
                      <a:gd name="T9" fmla="*/ 0 w 285752"/>
                      <a:gd name="T10" fmla="*/ 0 h 285752"/>
                      <a:gd name="T11" fmla="*/ 285752 w 285752"/>
                      <a:gd name="T12" fmla="*/ 285752 h 28575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85752" h="285752" stroke="0">
                        <a:moveTo>
                          <a:pt x="166003" y="283868"/>
                        </a:moveTo>
                        <a:lnTo>
                          <a:pt x="166002" y="283867"/>
                        </a:lnTo>
                        <a:cubicBezTo>
                          <a:pt x="158357" y="285121"/>
                          <a:pt x="150623" y="285751"/>
                          <a:pt x="142876" y="285752"/>
                        </a:cubicBezTo>
                        <a:cubicBezTo>
                          <a:pt x="63967" y="285752"/>
                          <a:pt x="0" y="221784"/>
                          <a:pt x="0" y="142876"/>
                        </a:cubicBezTo>
                        <a:cubicBezTo>
                          <a:pt x="0" y="63967"/>
                          <a:pt x="63967" y="0"/>
                          <a:pt x="142876" y="0"/>
                        </a:cubicBezTo>
                        <a:cubicBezTo>
                          <a:pt x="221784" y="0"/>
                          <a:pt x="285752" y="63967"/>
                          <a:pt x="285752" y="142876"/>
                        </a:cubicBezTo>
                        <a:cubicBezTo>
                          <a:pt x="285752" y="208436"/>
                          <a:pt x="241132" y="265584"/>
                          <a:pt x="177528" y="281485"/>
                        </a:cubicBezTo>
                        <a:lnTo>
                          <a:pt x="142876" y="142876"/>
                        </a:lnTo>
                        <a:close/>
                      </a:path>
                      <a:path w="285752" h="285752" fill="none">
                        <a:moveTo>
                          <a:pt x="166003" y="283868"/>
                        </a:moveTo>
                        <a:lnTo>
                          <a:pt x="166002" y="283867"/>
                        </a:lnTo>
                        <a:cubicBezTo>
                          <a:pt x="158357" y="285121"/>
                          <a:pt x="150623" y="285751"/>
                          <a:pt x="142876" y="285752"/>
                        </a:cubicBezTo>
                        <a:cubicBezTo>
                          <a:pt x="63967" y="285752"/>
                          <a:pt x="0" y="221784"/>
                          <a:pt x="0" y="142876"/>
                        </a:cubicBezTo>
                        <a:cubicBezTo>
                          <a:pt x="0" y="63967"/>
                          <a:pt x="63967" y="0"/>
                          <a:pt x="142876" y="0"/>
                        </a:cubicBezTo>
                        <a:cubicBezTo>
                          <a:pt x="221784" y="0"/>
                          <a:pt x="285752" y="63967"/>
                          <a:pt x="285752" y="142876"/>
                        </a:cubicBezTo>
                        <a:cubicBezTo>
                          <a:pt x="285752" y="208436"/>
                          <a:pt x="241132" y="265584"/>
                          <a:pt x="177528" y="281485"/>
                        </a:cubicBezTo>
                      </a:path>
                    </a:pathLst>
                  </a:custGeom>
                  <a:noFill/>
                  <a:ln w="9360">
                    <a:solidFill>
                      <a:srgbClr val="0D0D0D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AR"/>
                  </a:p>
                </p:txBody>
              </p:sp>
              <p:sp>
                <p:nvSpPr>
                  <p:cNvPr id="60527" name="AutoShape 87"/>
                  <p:cNvSpPr>
                    <a:spLocks noChangeArrowheads="1"/>
                  </p:cNvSpPr>
                  <p:nvPr/>
                </p:nvSpPr>
                <p:spPr bwMode="auto">
                  <a:xfrm>
                    <a:off x="3808" y="810"/>
                    <a:ext cx="180" cy="180"/>
                  </a:xfrm>
                  <a:custGeom>
                    <a:avLst/>
                    <a:gdLst>
                      <a:gd name="T0" fmla="*/ 0 w 285752"/>
                      <a:gd name="T1" fmla="*/ 0 h 285752"/>
                      <a:gd name="T2" fmla="*/ 0 w 285752"/>
                      <a:gd name="T3" fmla="*/ 0 h 285752"/>
                      <a:gd name="T4" fmla="*/ 0 w 285752"/>
                      <a:gd name="T5" fmla="*/ 0 h 285752"/>
                      <a:gd name="T6" fmla="*/ 0 60000 65536"/>
                      <a:gd name="T7" fmla="*/ 0 60000 65536"/>
                      <a:gd name="T8" fmla="*/ 0 60000 65536"/>
                      <a:gd name="T9" fmla="*/ 177801 w 285752"/>
                      <a:gd name="T10" fmla="*/ 133351 h 285752"/>
                      <a:gd name="T11" fmla="*/ 285752 w 285752"/>
                      <a:gd name="T12" fmla="*/ 280989 h 28575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85752" h="285752" stroke="0">
                        <a:moveTo>
                          <a:pt x="285434" y="133352"/>
                        </a:moveTo>
                        <a:lnTo>
                          <a:pt x="285434" y="133351"/>
                        </a:lnTo>
                        <a:cubicBezTo>
                          <a:pt x="285646" y="136522"/>
                          <a:pt x="285752" y="139698"/>
                          <a:pt x="285752" y="142876"/>
                        </a:cubicBezTo>
                        <a:cubicBezTo>
                          <a:pt x="285752" y="208436"/>
                          <a:pt x="241132" y="265584"/>
                          <a:pt x="177528" y="281485"/>
                        </a:cubicBezTo>
                        <a:lnTo>
                          <a:pt x="142876" y="142876"/>
                        </a:lnTo>
                        <a:close/>
                      </a:path>
                      <a:path w="285752" h="285752" fill="none">
                        <a:moveTo>
                          <a:pt x="285434" y="133352"/>
                        </a:moveTo>
                        <a:lnTo>
                          <a:pt x="285434" y="133351"/>
                        </a:lnTo>
                        <a:cubicBezTo>
                          <a:pt x="285646" y="136522"/>
                          <a:pt x="285752" y="139698"/>
                          <a:pt x="285752" y="142876"/>
                        </a:cubicBezTo>
                        <a:cubicBezTo>
                          <a:pt x="285752" y="208436"/>
                          <a:pt x="241132" y="265584"/>
                          <a:pt x="177528" y="281485"/>
                        </a:cubicBezTo>
                      </a:path>
                    </a:pathLst>
                  </a:custGeom>
                  <a:noFill/>
                  <a:ln w="9360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AR"/>
                  </a:p>
                </p:txBody>
              </p:sp>
            </p:grpSp>
            <p:grpSp>
              <p:nvGrpSpPr>
                <p:cNvPr id="18" name="Group 88"/>
                <p:cNvGrpSpPr>
                  <a:grpSpLocks/>
                </p:cNvGrpSpPr>
                <p:nvPr/>
              </p:nvGrpSpPr>
              <p:grpSpPr bwMode="auto">
                <a:xfrm>
                  <a:off x="3988" y="720"/>
                  <a:ext cx="180" cy="180"/>
                  <a:chOff x="3988" y="720"/>
                  <a:chExt cx="180" cy="180"/>
                </a:xfrm>
              </p:grpSpPr>
              <p:sp>
                <p:nvSpPr>
                  <p:cNvPr id="60524" name="AutoShape 89"/>
                  <p:cNvSpPr>
                    <a:spLocks noChangeArrowheads="1"/>
                  </p:cNvSpPr>
                  <p:nvPr/>
                </p:nvSpPr>
                <p:spPr bwMode="auto">
                  <a:xfrm rot="-6300000">
                    <a:off x="3988" y="720"/>
                    <a:ext cx="180" cy="180"/>
                  </a:xfrm>
                  <a:custGeom>
                    <a:avLst/>
                    <a:gdLst>
                      <a:gd name="T0" fmla="*/ 0 w 285752"/>
                      <a:gd name="T1" fmla="*/ 0 h 285752"/>
                      <a:gd name="T2" fmla="*/ 0 w 285752"/>
                      <a:gd name="T3" fmla="*/ 0 h 285752"/>
                      <a:gd name="T4" fmla="*/ 0 w 285752"/>
                      <a:gd name="T5" fmla="*/ 0 h 285752"/>
                      <a:gd name="T6" fmla="*/ 0 60000 65536"/>
                      <a:gd name="T7" fmla="*/ 0 60000 65536"/>
                      <a:gd name="T8" fmla="*/ 0 60000 65536"/>
                      <a:gd name="T9" fmla="*/ 0 w 285752"/>
                      <a:gd name="T10" fmla="*/ 0 h 285752"/>
                      <a:gd name="T11" fmla="*/ 285752 w 285752"/>
                      <a:gd name="T12" fmla="*/ 285752 h 28575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85752" h="285752" stroke="0">
                        <a:moveTo>
                          <a:pt x="166003" y="283868"/>
                        </a:moveTo>
                        <a:lnTo>
                          <a:pt x="166002" y="283867"/>
                        </a:lnTo>
                        <a:cubicBezTo>
                          <a:pt x="158357" y="285121"/>
                          <a:pt x="150623" y="285751"/>
                          <a:pt x="142876" y="285752"/>
                        </a:cubicBezTo>
                        <a:cubicBezTo>
                          <a:pt x="63967" y="285752"/>
                          <a:pt x="0" y="221784"/>
                          <a:pt x="0" y="142876"/>
                        </a:cubicBezTo>
                        <a:cubicBezTo>
                          <a:pt x="0" y="63967"/>
                          <a:pt x="63967" y="0"/>
                          <a:pt x="142876" y="0"/>
                        </a:cubicBezTo>
                        <a:cubicBezTo>
                          <a:pt x="221784" y="0"/>
                          <a:pt x="285752" y="63967"/>
                          <a:pt x="285752" y="142876"/>
                        </a:cubicBezTo>
                        <a:cubicBezTo>
                          <a:pt x="285752" y="208436"/>
                          <a:pt x="241132" y="265584"/>
                          <a:pt x="177528" y="281485"/>
                        </a:cubicBezTo>
                        <a:lnTo>
                          <a:pt x="142876" y="142876"/>
                        </a:lnTo>
                        <a:close/>
                      </a:path>
                      <a:path w="285752" h="285752" fill="none">
                        <a:moveTo>
                          <a:pt x="166003" y="283868"/>
                        </a:moveTo>
                        <a:lnTo>
                          <a:pt x="166002" y="283867"/>
                        </a:lnTo>
                        <a:cubicBezTo>
                          <a:pt x="158357" y="285121"/>
                          <a:pt x="150623" y="285751"/>
                          <a:pt x="142876" y="285752"/>
                        </a:cubicBezTo>
                        <a:cubicBezTo>
                          <a:pt x="63967" y="285752"/>
                          <a:pt x="0" y="221784"/>
                          <a:pt x="0" y="142876"/>
                        </a:cubicBezTo>
                        <a:cubicBezTo>
                          <a:pt x="0" y="63967"/>
                          <a:pt x="63967" y="0"/>
                          <a:pt x="142876" y="0"/>
                        </a:cubicBezTo>
                        <a:cubicBezTo>
                          <a:pt x="221784" y="0"/>
                          <a:pt x="285752" y="63967"/>
                          <a:pt x="285752" y="142876"/>
                        </a:cubicBezTo>
                        <a:cubicBezTo>
                          <a:pt x="285752" y="208436"/>
                          <a:pt x="241132" y="265584"/>
                          <a:pt x="177528" y="281485"/>
                        </a:cubicBezTo>
                      </a:path>
                    </a:pathLst>
                  </a:custGeom>
                  <a:noFill/>
                  <a:ln w="9360">
                    <a:solidFill>
                      <a:srgbClr val="0D0D0D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AR"/>
                  </a:p>
                </p:txBody>
              </p:sp>
              <p:sp>
                <p:nvSpPr>
                  <p:cNvPr id="60525" name="AutoShape 90"/>
                  <p:cNvSpPr>
                    <a:spLocks noChangeArrowheads="1"/>
                  </p:cNvSpPr>
                  <p:nvPr/>
                </p:nvSpPr>
                <p:spPr bwMode="auto">
                  <a:xfrm>
                    <a:off x="3988" y="720"/>
                    <a:ext cx="180" cy="180"/>
                  </a:xfrm>
                  <a:custGeom>
                    <a:avLst/>
                    <a:gdLst>
                      <a:gd name="T0" fmla="*/ 0 w 285752"/>
                      <a:gd name="T1" fmla="*/ 0 h 285752"/>
                      <a:gd name="T2" fmla="*/ 0 w 285752"/>
                      <a:gd name="T3" fmla="*/ 0 h 285752"/>
                      <a:gd name="T4" fmla="*/ 0 w 285752"/>
                      <a:gd name="T5" fmla="*/ 0 h 285752"/>
                      <a:gd name="T6" fmla="*/ 0 60000 65536"/>
                      <a:gd name="T7" fmla="*/ 0 60000 65536"/>
                      <a:gd name="T8" fmla="*/ 0 60000 65536"/>
                      <a:gd name="T9" fmla="*/ 177801 w 285752"/>
                      <a:gd name="T10" fmla="*/ 133351 h 285752"/>
                      <a:gd name="T11" fmla="*/ 285752 w 285752"/>
                      <a:gd name="T12" fmla="*/ 280989 h 28575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85752" h="285752" stroke="0">
                        <a:moveTo>
                          <a:pt x="285434" y="133352"/>
                        </a:moveTo>
                        <a:lnTo>
                          <a:pt x="285434" y="133351"/>
                        </a:lnTo>
                        <a:cubicBezTo>
                          <a:pt x="285646" y="136522"/>
                          <a:pt x="285752" y="139698"/>
                          <a:pt x="285752" y="142876"/>
                        </a:cubicBezTo>
                        <a:cubicBezTo>
                          <a:pt x="285752" y="208436"/>
                          <a:pt x="241132" y="265584"/>
                          <a:pt x="177528" y="281485"/>
                        </a:cubicBezTo>
                        <a:lnTo>
                          <a:pt x="142876" y="142876"/>
                        </a:lnTo>
                        <a:close/>
                      </a:path>
                      <a:path w="285752" h="285752" fill="none">
                        <a:moveTo>
                          <a:pt x="285434" y="133352"/>
                        </a:moveTo>
                        <a:lnTo>
                          <a:pt x="285434" y="133351"/>
                        </a:lnTo>
                        <a:cubicBezTo>
                          <a:pt x="285646" y="136522"/>
                          <a:pt x="285752" y="139698"/>
                          <a:pt x="285752" y="142876"/>
                        </a:cubicBezTo>
                        <a:cubicBezTo>
                          <a:pt x="285752" y="208436"/>
                          <a:pt x="241132" y="265584"/>
                          <a:pt x="177528" y="281485"/>
                        </a:cubicBezTo>
                      </a:path>
                    </a:pathLst>
                  </a:custGeom>
                  <a:noFill/>
                  <a:ln w="9360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AR"/>
                  </a:p>
                </p:txBody>
              </p:sp>
            </p:grpSp>
            <p:grpSp>
              <p:nvGrpSpPr>
                <p:cNvPr id="19" name="Group 91"/>
                <p:cNvGrpSpPr>
                  <a:grpSpLocks/>
                </p:cNvGrpSpPr>
                <p:nvPr/>
              </p:nvGrpSpPr>
              <p:grpSpPr bwMode="auto">
                <a:xfrm>
                  <a:off x="4084" y="996"/>
                  <a:ext cx="180" cy="180"/>
                  <a:chOff x="4084" y="996"/>
                  <a:chExt cx="180" cy="180"/>
                </a:xfrm>
              </p:grpSpPr>
              <p:sp>
                <p:nvSpPr>
                  <p:cNvPr id="60522" name="AutoShape 92"/>
                  <p:cNvSpPr>
                    <a:spLocks noChangeArrowheads="1"/>
                  </p:cNvSpPr>
                  <p:nvPr/>
                </p:nvSpPr>
                <p:spPr bwMode="auto">
                  <a:xfrm rot="-6300000">
                    <a:off x="4084" y="996"/>
                    <a:ext cx="180" cy="180"/>
                  </a:xfrm>
                  <a:custGeom>
                    <a:avLst/>
                    <a:gdLst>
                      <a:gd name="T0" fmla="*/ 0 w 285752"/>
                      <a:gd name="T1" fmla="*/ 0 h 285752"/>
                      <a:gd name="T2" fmla="*/ 0 w 285752"/>
                      <a:gd name="T3" fmla="*/ 0 h 285752"/>
                      <a:gd name="T4" fmla="*/ 0 w 285752"/>
                      <a:gd name="T5" fmla="*/ 0 h 285752"/>
                      <a:gd name="T6" fmla="*/ 0 60000 65536"/>
                      <a:gd name="T7" fmla="*/ 0 60000 65536"/>
                      <a:gd name="T8" fmla="*/ 0 60000 65536"/>
                      <a:gd name="T9" fmla="*/ 0 w 285752"/>
                      <a:gd name="T10" fmla="*/ 0 h 285752"/>
                      <a:gd name="T11" fmla="*/ 285752 w 285752"/>
                      <a:gd name="T12" fmla="*/ 285752 h 28575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85752" h="285752" stroke="0">
                        <a:moveTo>
                          <a:pt x="166003" y="283868"/>
                        </a:moveTo>
                        <a:lnTo>
                          <a:pt x="166002" y="283867"/>
                        </a:lnTo>
                        <a:cubicBezTo>
                          <a:pt x="158357" y="285121"/>
                          <a:pt x="150623" y="285751"/>
                          <a:pt x="142876" y="285752"/>
                        </a:cubicBezTo>
                        <a:cubicBezTo>
                          <a:pt x="63967" y="285752"/>
                          <a:pt x="0" y="221784"/>
                          <a:pt x="0" y="142876"/>
                        </a:cubicBezTo>
                        <a:cubicBezTo>
                          <a:pt x="0" y="63967"/>
                          <a:pt x="63967" y="0"/>
                          <a:pt x="142876" y="0"/>
                        </a:cubicBezTo>
                        <a:cubicBezTo>
                          <a:pt x="221784" y="0"/>
                          <a:pt x="285752" y="63967"/>
                          <a:pt x="285752" y="142876"/>
                        </a:cubicBezTo>
                        <a:cubicBezTo>
                          <a:pt x="285752" y="208436"/>
                          <a:pt x="241132" y="265584"/>
                          <a:pt x="177528" y="281485"/>
                        </a:cubicBezTo>
                        <a:lnTo>
                          <a:pt x="142876" y="142876"/>
                        </a:lnTo>
                        <a:close/>
                      </a:path>
                      <a:path w="285752" h="285752" fill="none">
                        <a:moveTo>
                          <a:pt x="166003" y="283868"/>
                        </a:moveTo>
                        <a:lnTo>
                          <a:pt x="166002" y="283867"/>
                        </a:lnTo>
                        <a:cubicBezTo>
                          <a:pt x="158357" y="285121"/>
                          <a:pt x="150623" y="285751"/>
                          <a:pt x="142876" y="285752"/>
                        </a:cubicBezTo>
                        <a:cubicBezTo>
                          <a:pt x="63967" y="285752"/>
                          <a:pt x="0" y="221784"/>
                          <a:pt x="0" y="142876"/>
                        </a:cubicBezTo>
                        <a:cubicBezTo>
                          <a:pt x="0" y="63967"/>
                          <a:pt x="63967" y="0"/>
                          <a:pt x="142876" y="0"/>
                        </a:cubicBezTo>
                        <a:cubicBezTo>
                          <a:pt x="221784" y="0"/>
                          <a:pt x="285752" y="63967"/>
                          <a:pt x="285752" y="142876"/>
                        </a:cubicBezTo>
                        <a:cubicBezTo>
                          <a:pt x="285752" y="208436"/>
                          <a:pt x="241132" y="265584"/>
                          <a:pt x="177528" y="281485"/>
                        </a:cubicBezTo>
                      </a:path>
                    </a:pathLst>
                  </a:custGeom>
                  <a:noFill/>
                  <a:ln w="9360">
                    <a:solidFill>
                      <a:srgbClr val="0D0D0D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AR"/>
                  </a:p>
                </p:txBody>
              </p:sp>
              <p:sp>
                <p:nvSpPr>
                  <p:cNvPr id="60523" name="AutoShape 93"/>
                  <p:cNvSpPr>
                    <a:spLocks noChangeArrowheads="1"/>
                  </p:cNvSpPr>
                  <p:nvPr/>
                </p:nvSpPr>
                <p:spPr bwMode="auto">
                  <a:xfrm>
                    <a:off x="4084" y="996"/>
                    <a:ext cx="180" cy="180"/>
                  </a:xfrm>
                  <a:custGeom>
                    <a:avLst/>
                    <a:gdLst>
                      <a:gd name="T0" fmla="*/ 0 w 285752"/>
                      <a:gd name="T1" fmla="*/ 0 h 285752"/>
                      <a:gd name="T2" fmla="*/ 0 w 285752"/>
                      <a:gd name="T3" fmla="*/ 0 h 285752"/>
                      <a:gd name="T4" fmla="*/ 0 w 285752"/>
                      <a:gd name="T5" fmla="*/ 0 h 285752"/>
                      <a:gd name="T6" fmla="*/ 0 60000 65536"/>
                      <a:gd name="T7" fmla="*/ 0 60000 65536"/>
                      <a:gd name="T8" fmla="*/ 0 60000 65536"/>
                      <a:gd name="T9" fmla="*/ 177801 w 285752"/>
                      <a:gd name="T10" fmla="*/ 133351 h 285752"/>
                      <a:gd name="T11" fmla="*/ 285752 w 285752"/>
                      <a:gd name="T12" fmla="*/ 280989 h 28575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85752" h="285752" stroke="0">
                        <a:moveTo>
                          <a:pt x="285434" y="133352"/>
                        </a:moveTo>
                        <a:lnTo>
                          <a:pt x="285434" y="133351"/>
                        </a:lnTo>
                        <a:cubicBezTo>
                          <a:pt x="285646" y="136522"/>
                          <a:pt x="285752" y="139698"/>
                          <a:pt x="285752" y="142876"/>
                        </a:cubicBezTo>
                        <a:cubicBezTo>
                          <a:pt x="285752" y="208436"/>
                          <a:pt x="241132" y="265584"/>
                          <a:pt x="177528" y="281485"/>
                        </a:cubicBezTo>
                        <a:lnTo>
                          <a:pt x="142876" y="142876"/>
                        </a:lnTo>
                        <a:close/>
                      </a:path>
                      <a:path w="285752" h="285752" fill="none">
                        <a:moveTo>
                          <a:pt x="285434" y="133352"/>
                        </a:moveTo>
                        <a:lnTo>
                          <a:pt x="285434" y="133351"/>
                        </a:lnTo>
                        <a:cubicBezTo>
                          <a:pt x="285646" y="136522"/>
                          <a:pt x="285752" y="139698"/>
                          <a:pt x="285752" y="142876"/>
                        </a:cubicBezTo>
                        <a:cubicBezTo>
                          <a:pt x="285752" y="208436"/>
                          <a:pt x="241132" y="265584"/>
                          <a:pt x="177528" y="281485"/>
                        </a:cubicBezTo>
                      </a:path>
                    </a:pathLst>
                  </a:custGeom>
                  <a:noFill/>
                  <a:ln w="9360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AR"/>
                  </a:p>
                </p:txBody>
              </p:sp>
            </p:grpSp>
            <p:grpSp>
              <p:nvGrpSpPr>
                <p:cNvPr id="20" name="Group 94"/>
                <p:cNvGrpSpPr>
                  <a:grpSpLocks/>
                </p:cNvGrpSpPr>
                <p:nvPr/>
              </p:nvGrpSpPr>
              <p:grpSpPr bwMode="auto">
                <a:xfrm>
                  <a:off x="4180" y="1092"/>
                  <a:ext cx="180" cy="180"/>
                  <a:chOff x="4180" y="1092"/>
                  <a:chExt cx="180" cy="180"/>
                </a:xfrm>
              </p:grpSpPr>
              <p:sp>
                <p:nvSpPr>
                  <p:cNvPr id="60520" name="AutoShape 95"/>
                  <p:cNvSpPr>
                    <a:spLocks noChangeArrowheads="1"/>
                  </p:cNvSpPr>
                  <p:nvPr/>
                </p:nvSpPr>
                <p:spPr bwMode="auto">
                  <a:xfrm rot="-6300000">
                    <a:off x="4180" y="1092"/>
                    <a:ext cx="180" cy="180"/>
                  </a:xfrm>
                  <a:custGeom>
                    <a:avLst/>
                    <a:gdLst>
                      <a:gd name="T0" fmla="*/ 0 w 285752"/>
                      <a:gd name="T1" fmla="*/ 0 h 285752"/>
                      <a:gd name="T2" fmla="*/ 0 w 285752"/>
                      <a:gd name="T3" fmla="*/ 0 h 285752"/>
                      <a:gd name="T4" fmla="*/ 0 w 285752"/>
                      <a:gd name="T5" fmla="*/ 0 h 285752"/>
                      <a:gd name="T6" fmla="*/ 0 60000 65536"/>
                      <a:gd name="T7" fmla="*/ 0 60000 65536"/>
                      <a:gd name="T8" fmla="*/ 0 60000 65536"/>
                      <a:gd name="T9" fmla="*/ 0 w 285752"/>
                      <a:gd name="T10" fmla="*/ 0 h 285752"/>
                      <a:gd name="T11" fmla="*/ 285752 w 285752"/>
                      <a:gd name="T12" fmla="*/ 285752 h 28575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85752" h="285752" stroke="0">
                        <a:moveTo>
                          <a:pt x="166003" y="283868"/>
                        </a:moveTo>
                        <a:lnTo>
                          <a:pt x="166002" y="283867"/>
                        </a:lnTo>
                        <a:cubicBezTo>
                          <a:pt x="158357" y="285121"/>
                          <a:pt x="150623" y="285751"/>
                          <a:pt x="142876" y="285752"/>
                        </a:cubicBezTo>
                        <a:cubicBezTo>
                          <a:pt x="63967" y="285752"/>
                          <a:pt x="0" y="221784"/>
                          <a:pt x="0" y="142876"/>
                        </a:cubicBezTo>
                        <a:cubicBezTo>
                          <a:pt x="0" y="63967"/>
                          <a:pt x="63967" y="0"/>
                          <a:pt x="142876" y="0"/>
                        </a:cubicBezTo>
                        <a:cubicBezTo>
                          <a:pt x="221784" y="0"/>
                          <a:pt x="285752" y="63967"/>
                          <a:pt x="285752" y="142876"/>
                        </a:cubicBezTo>
                        <a:cubicBezTo>
                          <a:pt x="285752" y="208436"/>
                          <a:pt x="241132" y="265584"/>
                          <a:pt x="177528" y="281485"/>
                        </a:cubicBezTo>
                        <a:lnTo>
                          <a:pt x="142876" y="142876"/>
                        </a:lnTo>
                        <a:close/>
                      </a:path>
                      <a:path w="285752" h="285752" fill="none">
                        <a:moveTo>
                          <a:pt x="166003" y="283868"/>
                        </a:moveTo>
                        <a:lnTo>
                          <a:pt x="166002" y="283867"/>
                        </a:lnTo>
                        <a:cubicBezTo>
                          <a:pt x="158357" y="285121"/>
                          <a:pt x="150623" y="285751"/>
                          <a:pt x="142876" y="285752"/>
                        </a:cubicBezTo>
                        <a:cubicBezTo>
                          <a:pt x="63967" y="285752"/>
                          <a:pt x="0" y="221784"/>
                          <a:pt x="0" y="142876"/>
                        </a:cubicBezTo>
                        <a:cubicBezTo>
                          <a:pt x="0" y="63967"/>
                          <a:pt x="63967" y="0"/>
                          <a:pt x="142876" y="0"/>
                        </a:cubicBezTo>
                        <a:cubicBezTo>
                          <a:pt x="221784" y="0"/>
                          <a:pt x="285752" y="63967"/>
                          <a:pt x="285752" y="142876"/>
                        </a:cubicBezTo>
                        <a:cubicBezTo>
                          <a:pt x="285752" y="208436"/>
                          <a:pt x="241132" y="265584"/>
                          <a:pt x="177528" y="281485"/>
                        </a:cubicBezTo>
                      </a:path>
                    </a:pathLst>
                  </a:custGeom>
                  <a:noFill/>
                  <a:ln w="9360">
                    <a:solidFill>
                      <a:srgbClr val="0D0D0D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AR"/>
                  </a:p>
                </p:txBody>
              </p:sp>
              <p:sp>
                <p:nvSpPr>
                  <p:cNvPr id="60521" name="AutoShape 96"/>
                  <p:cNvSpPr>
                    <a:spLocks noChangeArrowheads="1"/>
                  </p:cNvSpPr>
                  <p:nvPr/>
                </p:nvSpPr>
                <p:spPr bwMode="auto">
                  <a:xfrm>
                    <a:off x="4180" y="1092"/>
                    <a:ext cx="180" cy="180"/>
                  </a:xfrm>
                  <a:custGeom>
                    <a:avLst/>
                    <a:gdLst>
                      <a:gd name="T0" fmla="*/ 0 w 285752"/>
                      <a:gd name="T1" fmla="*/ 0 h 285752"/>
                      <a:gd name="T2" fmla="*/ 0 w 285752"/>
                      <a:gd name="T3" fmla="*/ 0 h 285752"/>
                      <a:gd name="T4" fmla="*/ 0 w 285752"/>
                      <a:gd name="T5" fmla="*/ 0 h 285752"/>
                      <a:gd name="T6" fmla="*/ 0 60000 65536"/>
                      <a:gd name="T7" fmla="*/ 0 60000 65536"/>
                      <a:gd name="T8" fmla="*/ 0 60000 65536"/>
                      <a:gd name="T9" fmla="*/ 177801 w 285752"/>
                      <a:gd name="T10" fmla="*/ 133351 h 285752"/>
                      <a:gd name="T11" fmla="*/ 285752 w 285752"/>
                      <a:gd name="T12" fmla="*/ 280989 h 28575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85752" h="285752" stroke="0">
                        <a:moveTo>
                          <a:pt x="285434" y="133352"/>
                        </a:moveTo>
                        <a:lnTo>
                          <a:pt x="285434" y="133351"/>
                        </a:lnTo>
                        <a:cubicBezTo>
                          <a:pt x="285646" y="136522"/>
                          <a:pt x="285752" y="139698"/>
                          <a:pt x="285752" y="142876"/>
                        </a:cubicBezTo>
                        <a:cubicBezTo>
                          <a:pt x="285752" y="208436"/>
                          <a:pt x="241132" y="265584"/>
                          <a:pt x="177528" y="281485"/>
                        </a:cubicBezTo>
                        <a:lnTo>
                          <a:pt x="142876" y="142876"/>
                        </a:lnTo>
                        <a:close/>
                      </a:path>
                      <a:path w="285752" h="285752" fill="none">
                        <a:moveTo>
                          <a:pt x="285434" y="133352"/>
                        </a:moveTo>
                        <a:lnTo>
                          <a:pt x="285434" y="133351"/>
                        </a:lnTo>
                        <a:cubicBezTo>
                          <a:pt x="285646" y="136522"/>
                          <a:pt x="285752" y="139698"/>
                          <a:pt x="285752" y="142876"/>
                        </a:cubicBezTo>
                        <a:cubicBezTo>
                          <a:pt x="285752" y="208436"/>
                          <a:pt x="241132" y="265584"/>
                          <a:pt x="177528" y="281485"/>
                        </a:cubicBezTo>
                      </a:path>
                    </a:pathLst>
                  </a:custGeom>
                  <a:noFill/>
                  <a:ln w="9360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AR"/>
                  </a:p>
                </p:txBody>
              </p:sp>
            </p:grpSp>
            <p:grpSp>
              <p:nvGrpSpPr>
                <p:cNvPr id="21" name="Group 97"/>
                <p:cNvGrpSpPr>
                  <a:grpSpLocks/>
                </p:cNvGrpSpPr>
                <p:nvPr/>
              </p:nvGrpSpPr>
              <p:grpSpPr bwMode="auto">
                <a:xfrm>
                  <a:off x="4180" y="1092"/>
                  <a:ext cx="180" cy="180"/>
                  <a:chOff x="4180" y="1092"/>
                  <a:chExt cx="180" cy="180"/>
                </a:xfrm>
              </p:grpSpPr>
              <p:sp>
                <p:nvSpPr>
                  <p:cNvPr id="60518" name="AutoShape 98"/>
                  <p:cNvSpPr>
                    <a:spLocks noChangeArrowheads="1"/>
                  </p:cNvSpPr>
                  <p:nvPr/>
                </p:nvSpPr>
                <p:spPr bwMode="auto">
                  <a:xfrm rot="-6300000">
                    <a:off x="4180" y="1092"/>
                    <a:ext cx="180" cy="180"/>
                  </a:xfrm>
                  <a:custGeom>
                    <a:avLst/>
                    <a:gdLst>
                      <a:gd name="T0" fmla="*/ 0 w 285752"/>
                      <a:gd name="T1" fmla="*/ 0 h 285752"/>
                      <a:gd name="T2" fmla="*/ 0 w 285752"/>
                      <a:gd name="T3" fmla="*/ 0 h 285752"/>
                      <a:gd name="T4" fmla="*/ 0 w 285752"/>
                      <a:gd name="T5" fmla="*/ 0 h 285752"/>
                      <a:gd name="T6" fmla="*/ 0 60000 65536"/>
                      <a:gd name="T7" fmla="*/ 0 60000 65536"/>
                      <a:gd name="T8" fmla="*/ 0 60000 65536"/>
                      <a:gd name="T9" fmla="*/ 0 w 285752"/>
                      <a:gd name="T10" fmla="*/ 0 h 285752"/>
                      <a:gd name="T11" fmla="*/ 285752 w 285752"/>
                      <a:gd name="T12" fmla="*/ 285752 h 28575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85752" h="285752" stroke="0">
                        <a:moveTo>
                          <a:pt x="166003" y="283868"/>
                        </a:moveTo>
                        <a:lnTo>
                          <a:pt x="166002" y="283867"/>
                        </a:lnTo>
                        <a:cubicBezTo>
                          <a:pt x="158357" y="285121"/>
                          <a:pt x="150623" y="285751"/>
                          <a:pt x="142876" y="285752"/>
                        </a:cubicBezTo>
                        <a:cubicBezTo>
                          <a:pt x="63967" y="285752"/>
                          <a:pt x="0" y="221784"/>
                          <a:pt x="0" y="142876"/>
                        </a:cubicBezTo>
                        <a:cubicBezTo>
                          <a:pt x="0" y="63967"/>
                          <a:pt x="63967" y="0"/>
                          <a:pt x="142876" y="0"/>
                        </a:cubicBezTo>
                        <a:cubicBezTo>
                          <a:pt x="221784" y="0"/>
                          <a:pt x="285752" y="63967"/>
                          <a:pt x="285752" y="142876"/>
                        </a:cubicBezTo>
                        <a:cubicBezTo>
                          <a:pt x="285752" y="208436"/>
                          <a:pt x="241132" y="265584"/>
                          <a:pt x="177528" y="281485"/>
                        </a:cubicBezTo>
                        <a:lnTo>
                          <a:pt x="142876" y="142876"/>
                        </a:lnTo>
                        <a:close/>
                      </a:path>
                      <a:path w="285752" h="285752" fill="none">
                        <a:moveTo>
                          <a:pt x="166003" y="283868"/>
                        </a:moveTo>
                        <a:lnTo>
                          <a:pt x="166002" y="283867"/>
                        </a:lnTo>
                        <a:cubicBezTo>
                          <a:pt x="158357" y="285121"/>
                          <a:pt x="150623" y="285751"/>
                          <a:pt x="142876" y="285752"/>
                        </a:cubicBezTo>
                        <a:cubicBezTo>
                          <a:pt x="63967" y="285752"/>
                          <a:pt x="0" y="221784"/>
                          <a:pt x="0" y="142876"/>
                        </a:cubicBezTo>
                        <a:cubicBezTo>
                          <a:pt x="0" y="63967"/>
                          <a:pt x="63967" y="0"/>
                          <a:pt x="142876" y="0"/>
                        </a:cubicBezTo>
                        <a:cubicBezTo>
                          <a:pt x="221784" y="0"/>
                          <a:pt x="285752" y="63967"/>
                          <a:pt x="285752" y="142876"/>
                        </a:cubicBezTo>
                        <a:cubicBezTo>
                          <a:pt x="285752" y="208436"/>
                          <a:pt x="241132" y="265584"/>
                          <a:pt x="177528" y="281485"/>
                        </a:cubicBezTo>
                      </a:path>
                    </a:pathLst>
                  </a:custGeom>
                  <a:noFill/>
                  <a:ln w="9360">
                    <a:solidFill>
                      <a:srgbClr val="0D0D0D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AR"/>
                  </a:p>
                </p:txBody>
              </p:sp>
              <p:sp>
                <p:nvSpPr>
                  <p:cNvPr id="60519" name="AutoShape 99"/>
                  <p:cNvSpPr>
                    <a:spLocks noChangeArrowheads="1"/>
                  </p:cNvSpPr>
                  <p:nvPr/>
                </p:nvSpPr>
                <p:spPr bwMode="auto">
                  <a:xfrm>
                    <a:off x="4180" y="1092"/>
                    <a:ext cx="180" cy="180"/>
                  </a:xfrm>
                  <a:custGeom>
                    <a:avLst/>
                    <a:gdLst>
                      <a:gd name="T0" fmla="*/ 0 w 285752"/>
                      <a:gd name="T1" fmla="*/ 0 h 285752"/>
                      <a:gd name="T2" fmla="*/ 0 w 285752"/>
                      <a:gd name="T3" fmla="*/ 0 h 285752"/>
                      <a:gd name="T4" fmla="*/ 0 w 285752"/>
                      <a:gd name="T5" fmla="*/ 0 h 285752"/>
                      <a:gd name="T6" fmla="*/ 0 60000 65536"/>
                      <a:gd name="T7" fmla="*/ 0 60000 65536"/>
                      <a:gd name="T8" fmla="*/ 0 60000 65536"/>
                      <a:gd name="T9" fmla="*/ 177801 w 285752"/>
                      <a:gd name="T10" fmla="*/ 133351 h 285752"/>
                      <a:gd name="T11" fmla="*/ 285752 w 285752"/>
                      <a:gd name="T12" fmla="*/ 280989 h 28575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85752" h="285752" stroke="0">
                        <a:moveTo>
                          <a:pt x="285434" y="133352"/>
                        </a:moveTo>
                        <a:lnTo>
                          <a:pt x="285434" y="133351"/>
                        </a:lnTo>
                        <a:cubicBezTo>
                          <a:pt x="285646" y="136522"/>
                          <a:pt x="285752" y="139698"/>
                          <a:pt x="285752" y="142876"/>
                        </a:cubicBezTo>
                        <a:cubicBezTo>
                          <a:pt x="285752" y="208436"/>
                          <a:pt x="241132" y="265584"/>
                          <a:pt x="177528" y="281485"/>
                        </a:cubicBezTo>
                        <a:lnTo>
                          <a:pt x="142876" y="142876"/>
                        </a:lnTo>
                        <a:close/>
                      </a:path>
                      <a:path w="285752" h="285752" fill="none">
                        <a:moveTo>
                          <a:pt x="285434" y="133352"/>
                        </a:moveTo>
                        <a:lnTo>
                          <a:pt x="285434" y="133351"/>
                        </a:lnTo>
                        <a:cubicBezTo>
                          <a:pt x="285646" y="136522"/>
                          <a:pt x="285752" y="139698"/>
                          <a:pt x="285752" y="142876"/>
                        </a:cubicBezTo>
                        <a:cubicBezTo>
                          <a:pt x="285752" y="208436"/>
                          <a:pt x="241132" y="265584"/>
                          <a:pt x="177528" y="281485"/>
                        </a:cubicBezTo>
                      </a:path>
                    </a:pathLst>
                  </a:custGeom>
                  <a:noFill/>
                  <a:ln w="9360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AR"/>
                  </a:p>
                </p:txBody>
              </p:sp>
            </p:grpSp>
            <p:grpSp>
              <p:nvGrpSpPr>
                <p:cNvPr id="22" name="Group 100"/>
                <p:cNvGrpSpPr>
                  <a:grpSpLocks/>
                </p:cNvGrpSpPr>
                <p:nvPr/>
              </p:nvGrpSpPr>
              <p:grpSpPr bwMode="auto">
                <a:xfrm>
                  <a:off x="3796" y="1068"/>
                  <a:ext cx="180" cy="180"/>
                  <a:chOff x="3796" y="1068"/>
                  <a:chExt cx="180" cy="180"/>
                </a:xfrm>
              </p:grpSpPr>
              <p:sp>
                <p:nvSpPr>
                  <p:cNvPr id="60516" name="AutoShape 101"/>
                  <p:cNvSpPr>
                    <a:spLocks noChangeArrowheads="1"/>
                  </p:cNvSpPr>
                  <p:nvPr/>
                </p:nvSpPr>
                <p:spPr bwMode="auto">
                  <a:xfrm rot="-6300000">
                    <a:off x="3796" y="1068"/>
                    <a:ext cx="180" cy="180"/>
                  </a:xfrm>
                  <a:custGeom>
                    <a:avLst/>
                    <a:gdLst>
                      <a:gd name="T0" fmla="*/ 0 w 285752"/>
                      <a:gd name="T1" fmla="*/ 0 h 285752"/>
                      <a:gd name="T2" fmla="*/ 0 w 285752"/>
                      <a:gd name="T3" fmla="*/ 0 h 285752"/>
                      <a:gd name="T4" fmla="*/ 0 w 285752"/>
                      <a:gd name="T5" fmla="*/ 0 h 285752"/>
                      <a:gd name="T6" fmla="*/ 0 60000 65536"/>
                      <a:gd name="T7" fmla="*/ 0 60000 65536"/>
                      <a:gd name="T8" fmla="*/ 0 60000 65536"/>
                      <a:gd name="T9" fmla="*/ 0 w 285752"/>
                      <a:gd name="T10" fmla="*/ 0 h 285752"/>
                      <a:gd name="T11" fmla="*/ 285752 w 285752"/>
                      <a:gd name="T12" fmla="*/ 285752 h 28575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85752" h="285752" stroke="0">
                        <a:moveTo>
                          <a:pt x="166003" y="283868"/>
                        </a:moveTo>
                        <a:lnTo>
                          <a:pt x="166002" y="283867"/>
                        </a:lnTo>
                        <a:cubicBezTo>
                          <a:pt x="158357" y="285121"/>
                          <a:pt x="150623" y="285751"/>
                          <a:pt x="142876" y="285752"/>
                        </a:cubicBezTo>
                        <a:cubicBezTo>
                          <a:pt x="63967" y="285752"/>
                          <a:pt x="0" y="221784"/>
                          <a:pt x="0" y="142876"/>
                        </a:cubicBezTo>
                        <a:cubicBezTo>
                          <a:pt x="0" y="63967"/>
                          <a:pt x="63967" y="0"/>
                          <a:pt x="142876" y="0"/>
                        </a:cubicBezTo>
                        <a:cubicBezTo>
                          <a:pt x="221784" y="0"/>
                          <a:pt x="285752" y="63967"/>
                          <a:pt x="285752" y="142876"/>
                        </a:cubicBezTo>
                        <a:cubicBezTo>
                          <a:pt x="285752" y="208436"/>
                          <a:pt x="241132" y="265584"/>
                          <a:pt x="177528" y="281485"/>
                        </a:cubicBezTo>
                        <a:lnTo>
                          <a:pt x="142876" y="142876"/>
                        </a:lnTo>
                        <a:close/>
                      </a:path>
                      <a:path w="285752" h="285752" fill="none">
                        <a:moveTo>
                          <a:pt x="166003" y="283868"/>
                        </a:moveTo>
                        <a:lnTo>
                          <a:pt x="166002" y="283867"/>
                        </a:lnTo>
                        <a:cubicBezTo>
                          <a:pt x="158357" y="285121"/>
                          <a:pt x="150623" y="285751"/>
                          <a:pt x="142876" y="285752"/>
                        </a:cubicBezTo>
                        <a:cubicBezTo>
                          <a:pt x="63967" y="285752"/>
                          <a:pt x="0" y="221784"/>
                          <a:pt x="0" y="142876"/>
                        </a:cubicBezTo>
                        <a:cubicBezTo>
                          <a:pt x="0" y="63967"/>
                          <a:pt x="63967" y="0"/>
                          <a:pt x="142876" y="0"/>
                        </a:cubicBezTo>
                        <a:cubicBezTo>
                          <a:pt x="221784" y="0"/>
                          <a:pt x="285752" y="63967"/>
                          <a:pt x="285752" y="142876"/>
                        </a:cubicBezTo>
                        <a:cubicBezTo>
                          <a:pt x="285752" y="208436"/>
                          <a:pt x="241132" y="265584"/>
                          <a:pt x="177528" y="281485"/>
                        </a:cubicBezTo>
                      </a:path>
                    </a:pathLst>
                  </a:custGeom>
                  <a:noFill/>
                  <a:ln w="9360">
                    <a:solidFill>
                      <a:srgbClr val="0D0D0D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AR"/>
                  </a:p>
                </p:txBody>
              </p:sp>
              <p:sp>
                <p:nvSpPr>
                  <p:cNvPr id="60517" name="AutoShape 102"/>
                  <p:cNvSpPr>
                    <a:spLocks noChangeArrowheads="1"/>
                  </p:cNvSpPr>
                  <p:nvPr/>
                </p:nvSpPr>
                <p:spPr bwMode="auto">
                  <a:xfrm>
                    <a:off x="3796" y="1068"/>
                    <a:ext cx="180" cy="180"/>
                  </a:xfrm>
                  <a:custGeom>
                    <a:avLst/>
                    <a:gdLst>
                      <a:gd name="T0" fmla="*/ 0 w 285752"/>
                      <a:gd name="T1" fmla="*/ 0 h 285752"/>
                      <a:gd name="T2" fmla="*/ 0 w 285752"/>
                      <a:gd name="T3" fmla="*/ 0 h 285752"/>
                      <a:gd name="T4" fmla="*/ 0 w 285752"/>
                      <a:gd name="T5" fmla="*/ 0 h 285752"/>
                      <a:gd name="T6" fmla="*/ 0 60000 65536"/>
                      <a:gd name="T7" fmla="*/ 0 60000 65536"/>
                      <a:gd name="T8" fmla="*/ 0 60000 65536"/>
                      <a:gd name="T9" fmla="*/ 177801 w 285752"/>
                      <a:gd name="T10" fmla="*/ 133351 h 285752"/>
                      <a:gd name="T11" fmla="*/ 285752 w 285752"/>
                      <a:gd name="T12" fmla="*/ 280989 h 28575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85752" h="285752" stroke="0">
                        <a:moveTo>
                          <a:pt x="285434" y="133352"/>
                        </a:moveTo>
                        <a:lnTo>
                          <a:pt x="285434" y="133351"/>
                        </a:lnTo>
                        <a:cubicBezTo>
                          <a:pt x="285646" y="136522"/>
                          <a:pt x="285752" y="139698"/>
                          <a:pt x="285752" y="142876"/>
                        </a:cubicBezTo>
                        <a:cubicBezTo>
                          <a:pt x="285752" y="208436"/>
                          <a:pt x="241132" y="265584"/>
                          <a:pt x="177528" y="281485"/>
                        </a:cubicBezTo>
                        <a:lnTo>
                          <a:pt x="142876" y="142876"/>
                        </a:lnTo>
                        <a:close/>
                      </a:path>
                      <a:path w="285752" h="285752" fill="none">
                        <a:moveTo>
                          <a:pt x="285434" y="133352"/>
                        </a:moveTo>
                        <a:lnTo>
                          <a:pt x="285434" y="133351"/>
                        </a:lnTo>
                        <a:cubicBezTo>
                          <a:pt x="285646" y="136522"/>
                          <a:pt x="285752" y="139698"/>
                          <a:pt x="285752" y="142876"/>
                        </a:cubicBezTo>
                        <a:cubicBezTo>
                          <a:pt x="285752" y="208436"/>
                          <a:pt x="241132" y="265584"/>
                          <a:pt x="177528" y="281485"/>
                        </a:cubicBezTo>
                      </a:path>
                    </a:pathLst>
                  </a:custGeom>
                  <a:noFill/>
                  <a:ln w="9360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AR"/>
                  </a:p>
                </p:txBody>
              </p:sp>
            </p:grpSp>
            <p:grpSp>
              <p:nvGrpSpPr>
                <p:cNvPr id="23" name="Group 103"/>
                <p:cNvGrpSpPr>
                  <a:grpSpLocks/>
                </p:cNvGrpSpPr>
                <p:nvPr/>
              </p:nvGrpSpPr>
              <p:grpSpPr bwMode="auto">
                <a:xfrm>
                  <a:off x="3796" y="1068"/>
                  <a:ext cx="180" cy="180"/>
                  <a:chOff x="3796" y="1068"/>
                  <a:chExt cx="180" cy="180"/>
                </a:xfrm>
              </p:grpSpPr>
              <p:sp>
                <p:nvSpPr>
                  <p:cNvPr id="60514" name="AutoShape 104"/>
                  <p:cNvSpPr>
                    <a:spLocks noChangeArrowheads="1"/>
                  </p:cNvSpPr>
                  <p:nvPr/>
                </p:nvSpPr>
                <p:spPr bwMode="auto">
                  <a:xfrm rot="-6300000">
                    <a:off x="3796" y="1068"/>
                    <a:ext cx="180" cy="180"/>
                  </a:xfrm>
                  <a:custGeom>
                    <a:avLst/>
                    <a:gdLst>
                      <a:gd name="T0" fmla="*/ 0 w 285752"/>
                      <a:gd name="T1" fmla="*/ 0 h 285752"/>
                      <a:gd name="T2" fmla="*/ 0 w 285752"/>
                      <a:gd name="T3" fmla="*/ 0 h 285752"/>
                      <a:gd name="T4" fmla="*/ 0 w 285752"/>
                      <a:gd name="T5" fmla="*/ 0 h 285752"/>
                      <a:gd name="T6" fmla="*/ 0 60000 65536"/>
                      <a:gd name="T7" fmla="*/ 0 60000 65536"/>
                      <a:gd name="T8" fmla="*/ 0 60000 65536"/>
                      <a:gd name="T9" fmla="*/ 0 w 285752"/>
                      <a:gd name="T10" fmla="*/ 0 h 285752"/>
                      <a:gd name="T11" fmla="*/ 285752 w 285752"/>
                      <a:gd name="T12" fmla="*/ 285752 h 28575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85752" h="285752" stroke="0">
                        <a:moveTo>
                          <a:pt x="166003" y="283868"/>
                        </a:moveTo>
                        <a:lnTo>
                          <a:pt x="166002" y="283867"/>
                        </a:lnTo>
                        <a:cubicBezTo>
                          <a:pt x="158357" y="285121"/>
                          <a:pt x="150623" y="285751"/>
                          <a:pt x="142876" y="285752"/>
                        </a:cubicBezTo>
                        <a:cubicBezTo>
                          <a:pt x="63967" y="285752"/>
                          <a:pt x="0" y="221784"/>
                          <a:pt x="0" y="142876"/>
                        </a:cubicBezTo>
                        <a:cubicBezTo>
                          <a:pt x="0" y="63967"/>
                          <a:pt x="63967" y="0"/>
                          <a:pt x="142876" y="0"/>
                        </a:cubicBezTo>
                        <a:cubicBezTo>
                          <a:pt x="221784" y="0"/>
                          <a:pt x="285752" y="63967"/>
                          <a:pt x="285752" y="142876"/>
                        </a:cubicBezTo>
                        <a:cubicBezTo>
                          <a:pt x="285752" y="208436"/>
                          <a:pt x="241132" y="265584"/>
                          <a:pt x="177528" y="281485"/>
                        </a:cubicBezTo>
                        <a:lnTo>
                          <a:pt x="142876" y="142876"/>
                        </a:lnTo>
                        <a:close/>
                      </a:path>
                      <a:path w="285752" h="285752" fill="none">
                        <a:moveTo>
                          <a:pt x="166003" y="283868"/>
                        </a:moveTo>
                        <a:lnTo>
                          <a:pt x="166002" y="283867"/>
                        </a:lnTo>
                        <a:cubicBezTo>
                          <a:pt x="158357" y="285121"/>
                          <a:pt x="150623" y="285751"/>
                          <a:pt x="142876" y="285752"/>
                        </a:cubicBezTo>
                        <a:cubicBezTo>
                          <a:pt x="63967" y="285752"/>
                          <a:pt x="0" y="221784"/>
                          <a:pt x="0" y="142876"/>
                        </a:cubicBezTo>
                        <a:cubicBezTo>
                          <a:pt x="0" y="63967"/>
                          <a:pt x="63967" y="0"/>
                          <a:pt x="142876" y="0"/>
                        </a:cubicBezTo>
                        <a:cubicBezTo>
                          <a:pt x="221784" y="0"/>
                          <a:pt x="285752" y="63967"/>
                          <a:pt x="285752" y="142876"/>
                        </a:cubicBezTo>
                        <a:cubicBezTo>
                          <a:pt x="285752" y="208436"/>
                          <a:pt x="241132" y="265584"/>
                          <a:pt x="177528" y="281485"/>
                        </a:cubicBezTo>
                      </a:path>
                    </a:pathLst>
                  </a:custGeom>
                  <a:noFill/>
                  <a:ln w="9360">
                    <a:solidFill>
                      <a:srgbClr val="0D0D0D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AR"/>
                  </a:p>
                </p:txBody>
              </p:sp>
              <p:sp>
                <p:nvSpPr>
                  <p:cNvPr id="60515" name="AutoShape 105"/>
                  <p:cNvSpPr>
                    <a:spLocks noChangeArrowheads="1"/>
                  </p:cNvSpPr>
                  <p:nvPr/>
                </p:nvSpPr>
                <p:spPr bwMode="auto">
                  <a:xfrm>
                    <a:off x="3796" y="1068"/>
                    <a:ext cx="180" cy="180"/>
                  </a:xfrm>
                  <a:custGeom>
                    <a:avLst/>
                    <a:gdLst>
                      <a:gd name="T0" fmla="*/ 0 w 285752"/>
                      <a:gd name="T1" fmla="*/ 0 h 285752"/>
                      <a:gd name="T2" fmla="*/ 0 w 285752"/>
                      <a:gd name="T3" fmla="*/ 0 h 285752"/>
                      <a:gd name="T4" fmla="*/ 0 w 285752"/>
                      <a:gd name="T5" fmla="*/ 0 h 285752"/>
                      <a:gd name="T6" fmla="*/ 0 60000 65536"/>
                      <a:gd name="T7" fmla="*/ 0 60000 65536"/>
                      <a:gd name="T8" fmla="*/ 0 60000 65536"/>
                      <a:gd name="T9" fmla="*/ 177801 w 285752"/>
                      <a:gd name="T10" fmla="*/ 133351 h 285752"/>
                      <a:gd name="T11" fmla="*/ 285752 w 285752"/>
                      <a:gd name="T12" fmla="*/ 280989 h 28575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85752" h="285752" stroke="0">
                        <a:moveTo>
                          <a:pt x="285434" y="133352"/>
                        </a:moveTo>
                        <a:lnTo>
                          <a:pt x="285434" y="133351"/>
                        </a:lnTo>
                        <a:cubicBezTo>
                          <a:pt x="285646" y="136522"/>
                          <a:pt x="285752" y="139698"/>
                          <a:pt x="285752" y="142876"/>
                        </a:cubicBezTo>
                        <a:cubicBezTo>
                          <a:pt x="285752" y="208436"/>
                          <a:pt x="241132" y="265584"/>
                          <a:pt x="177528" y="281485"/>
                        </a:cubicBezTo>
                        <a:lnTo>
                          <a:pt x="142876" y="142876"/>
                        </a:lnTo>
                        <a:close/>
                      </a:path>
                      <a:path w="285752" h="285752" fill="none">
                        <a:moveTo>
                          <a:pt x="285434" y="133352"/>
                        </a:moveTo>
                        <a:lnTo>
                          <a:pt x="285434" y="133351"/>
                        </a:lnTo>
                        <a:cubicBezTo>
                          <a:pt x="285646" y="136522"/>
                          <a:pt x="285752" y="139698"/>
                          <a:pt x="285752" y="142876"/>
                        </a:cubicBezTo>
                        <a:cubicBezTo>
                          <a:pt x="285752" y="208436"/>
                          <a:pt x="241132" y="265584"/>
                          <a:pt x="177528" y="281485"/>
                        </a:cubicBezTo>
                      </a:path>
                    </a:pathLst>
                  </a:custGeom>
                  <a:noFill/>
                  <a:ln w="9360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AR"/>
                  </a:p>
                </p:txBody>
              </p:sp>
            </p:grpSp>
            <p:grpSp>
              <p:nvGrpSpPr>
                <p:cNvPr id="24" name="Group 106"/>
                <p:cNvGrpSpPr>
                  <a:grpSpLocks/>
                </p:cNvGrpSpPr>
                <p:nvPr/>
              </p:nvGrpSpPr>
              <p:grpSpPr bwMode="auto">
                <a:xfrm>
                  <a:off x="4117" y="849"/>
                  <a:ext cx="180" cy="180"/>
                  <a:chOff x="4117" y="849"/>
                  <a:chExt cx="180" cy="180"/>
                </a:xfrm>
              </p:grpSpPr>
              <p:sp>
                <p:nvSpPr>
                  <p:cNvPr id="60512" name="AutoShape 107"/>
                  <p:cNvSpPr>
                    <a:spLocks noChangeArrowheads="1"/>
                  </p:cNvSpPr>
                  <p:nvPr/>
                </p:nvSpPr>
                <p:spPr bwMode="auto">
                  <a:xfrm rot="-6300000">
                    <a:off x="4117" y="849"/>
                    <a:ext cx="180" cy="180"/>
                  </a:xfrm>
                  <a:custGeom>
                    <a:avLst/>
                    <a:gdLst>
                      <a:gd name="T0" fmla="*/ 0 w 285752"/>
                      <a:gd name="T1" fmla="*/ 0 h 285752"/>
                      <a:gd name="T2" fmla="*/ 0 w 285752"/>
                      <a:gd name="T3" fmla="*/ 0 h 285752"/>
                      <a:gd name="T4" fmla="*/ 0 w 285752"/>
                      <a:gd name="T5" fmla="*/ 0 h 285752"/>
                      <a:gd name="T6" fmla="*/ 0 60000 65536"/>
                      <a:gd name="T7" fmla="*/ 0 60000 65536"/>
                      <a:gd name="T8" fmla="*/ 0 60000 65536"/>
                      <a:gd name="T9" fmla="*/ 0 w 285752"/>
                      <a:gd name="T10" fmla="*/ 0 h 285752"/>
                      <a:gd name="T11" fmla="*/ 285752 w 285752"/>
                      <a:gd name="T12" fmla="*/ 285752 h 28575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85752" h="285752" stroke="0">
                        <a:moveTo>
                          <a:pt x="166003" y="283868"/>
                        </a:moveTo>
                        <a:lnTo>
                          <a:pt x="166002" y="283867"/>
                        </a:lnTo>
                        <a:cubicBezTo>
                          <a:pt x="158357" y="285121"/>
                          <a:pt x="150623" y="285751"/>
                          <a:pt x="142876" y="285752"/>
                        </a:cubicBezTo>
                        <a:cubicBezTo>
                          <a:pt x="63967" y="285752"/>
                          <a:pt x="0" y="221784"/>
                          <a:pt x="0" y="142876"/>
                        </a:cubicBezTo>
                        <a:cubicBezTo>
                          <a:pt x="0" y="63967"/>
                          <a:pt x="63967" y="0"/>
                          <a:pt x="142876" y="0"/>
                        </a:cubicBezTo>
                        <a:cubicBezTo>
                          <a:pt x="221784" y="0"/>
                          <a:pt x="285752" y="63967"/>
                          <a:pt x="285752" y="142876"/>
                        </a:cubicBezTo>
                        <a:cubicBezTo>
                          <a:pt x="285752" y="208436"/>
                          <a:pt x="241132" y="265584"/>
                          <a:pt x="177528" y="281485"/>
                        </a:cubicBezTo>
                        <a:lnTo>
                          <a:pt x="142876" y="142876"/>
                        </a:lnTo>
                        <a:close/>
                      </a:path>
                      <a:path w="285752" h="285752" fill="none">
                        <a:moveTo>
                          <a:pt x="166003" y="283868"/>
                        </a:moveTo>
                        <a:lnTo>
                          <a:pt x="166002" y="283867"/>
                        </a:lnTo>
                        <a:cubicBezTo>
                          <a:pt x="158357" y="285121"/>
                          <a:pt x="150623" y="285751"/>
                          <a:pt x="142876" y="285752"/>
                        </a:cubicBezTo>
                        <a:cubicBezTo>
                          <a:pt x="63967" y="285752"/>
                          <a:pt x="0" y="221784"/>
                          <a:pt x="0" y="142876"/>
                        </a:cubicBezTo>
                        <a:cubicBezTo>
                          <a:pt x="0" y="63967"/>
                          <a:pt x="63967" y="0"/>
                          <a:pt x="142876" y="0"/>
                        </a:cubicBezTo>
                        <a:cubicBezTo>
                          <a:pt x="221784" y="0"/>
                          <a:pt x="285752" y="63967"/>
                          <a:pt x="285752" y="142876"/>
                        </a:cubicBezTo>
                        <a:cubicBezTo>
                          <a:pt x="285752" y="208436"/>
                          <a:pt x="241132" y="265584"/>
                          <a:pt x="177528" y="281485"/>
                        </a:cubicBezTo>
                      </a:path>
                    </a:pathLst>
                  </a:custGeom>
                  <a:noFill/>
                  <a:ln w="9360">
                    <a:solidFill>
                      <a:srgbClr val="0D0D0D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AR"/>
                  </a:p>
                </p:txBody>
              </p:sp>
              <p:sp>
                <p:nvSpPr>
                  <p:cNvPr id="60513" name="AutoShape 108"/>
                  <p:cNvSpPr>
                    <a:spLocks noChangeArrowheads="1"/>
                  </p:cNvSpPr>
                  <p:nvPr/>
                </p:nvSpPr>
                <p:spPr bwMode="auto">
                  <a:xfrm>
                    <a:off x="4117" y="849"/>
                    <a:ext cx="180" cy="180"/>
                  </a:xfrm>
                  <a:custGeom>
                    <a:avLst/>
                    <a:gdLst>
                      <a:gd name="T0" fmla="*/ 0 w 285752"/>
                      <a:gd name="T1" fmla="*/ 0 h 285752"/>
                      <a:gd name="T2" fmla="*/ 0 w 285752"/>
                      <a:gd name="T3" fmla="*/ 0 h 285752"/>
                      <a:gd name="T4" fmla="*/ 0 w 285752"/>
                      <a:gd name="T5" fmla="*/ 0 h 285752"/>
                      <a:gd name="T6" fmla="*/ 0 60000 65536"/>
                      <a:gd name="T7" fmla="*/ 0 60000 65536"/>
                      <a:gd name="T8" fmla="*/ 0 60000 65536"/>
                      <a:gd name="T9" fmla="*/ 177801 w 285752"/>
                      <a:gd name="T10" fmla="*/ 133351 h 285752"/>
                      <a:gd name="T11" fmla="*/ 285752 w 285752"/>
                      <a:gd name="T12" fmla="*/ 280989 h 28575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85752" h="285752" stroke="0">
                        <a:moveTo>
                          <a:pt x="285434" y="133352"/>
                        </a:moveTo>
                        <a:lnTo>
                          <a:pt x="285434" y="133351"/>
                        </a:lnTo>
                        <a:cubicBezTo>
                          <a:pt x="285646" y="136522"/>
                          <a:pt x="285752" y="139698"/>
                          <a:pt x="285752" y="142876"/>
                        </a:cubicBezTo>
                        <a:cubicBezTo>
                          <a:pt x="285752" y="208436"/>
                          <a:pt x="241132" y="265584"/>
                          <a:pt x="177528" y="281485"/>
                        </a:cubicBezTo>
                        <a:lnTo>
                          <a:pt x="142876" y="142876"/>
                        </a:lnTo>
                        <a:close/>
                      </a:path>
                      <a:path w="285752" h="285752" fill="none">
                        <a:moveTo>
                          <a:pt x="285434" y="133352"/>
                        </a:moveTo>
                        <a:lnTo>
                          <a:pt x="285434" y="133351"/>
                        </a:lnTo>
                        <a:cubicBezTo>
                          <a:pt x="285646" y="136522"/>
                          <a:pt x="285752" y="139698"/>
                          <a:pt x="285752" y="142876"/>
                        </a:cubicBezTo>
                        <a:cubicBezTo>
                          <a:pt x="285752" y="208436"/>
                          <a:pt x="241132" y="265584"/>
                          <a:pt x="177528" y="281485"/>
                        </a:cubicBezTo>
                      </a:path>
                    </a:pathLst>
                  </a:custGeom>
                  <a:noFill/>
                  <a:ln w="9360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AR"/>
                  </a:p>
                </p:txBody>
              </p:sp>
            </p:grpSp>
            <p:grpSp>
              <p:nvGrpSpPr>
                <p:cNvPr id="25" name="Group 109"/>
                <p:cNvGrpSpPr>
                  <a:grpSpLocks/>
                </p:cNvGrpSpPr>
                <p:nvPr/>
              </p:nvGrpSpPr>
              <p:grpSpPr bwMode="auto">
                <a:xfrm>
                  <a:off x="4348" y="945"/>
                  <a:ext cx="180" cy="180"/>
                  <a:chOff x="4348" y="945"/>
                  <a:chExt cx="180" cy="180"/>
                </a:xfrm>
              </p:grpSpPr>
              <p:sp>
                <p:nvSpPr>
                  <p:cNvPr id="60510" name="AutoShape 110"/>
                  <p:cNvSpPr>
                    <a:spLocks noChangeArrowheads="1"/>
                  </p:cNvSpPr>
                  <p:nvPr/>
                </p:nvSpPr>
                <p:spPr bwMode="auto">
                  <a:xfrm rot="-6300000">
                    <a:off x="4348" y="945"/>
                    <a:ext cx="180" cy="180"/>
                  </a:xfrm>
                  <a:custGeom>
                    <a:avLst/>
                    <a:gdLst>
                      <a:gd name="T0" fmla="*/ 0 w 285752"/>
                      <a:gd name="T1" fmla="*/ 0 h 285752"/>
                      <a:gd name="T2" fmla="*/ 0 w 285752"/>
                      <a:gd name="T3" fmla="*/ 0 h 285752"/>
                      <a:gd name="T4" fmla="*/ 0 w 285752"/>
                      <a:gd name="T5" fmla="*/ 0 h 285752"/>
                      <a:gd name="T6" fmla="*/ 0 60000 65536"/>
                      <a:gd name="T7" fmla="*/ 0 60000 65536"/>
                      <a:gd name="T8" fmla="*/ 0 60000 65536"/>
                      <a:gd name="T9" fmla="*/ 0 w 285752"/>
                      <a:gd name="T10" fmla="*/ 0 h 285752"/>
                      <a:gd name="T11" fmla="*/ 285752 w 285752"/>
                      <a:gd name="T12" fmla="*/ 285752 h 28575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85752" h="285752" stroke="0">
                        <a:moveTo>
                          <a:pt x="166003" y="283868"/>
                        </a:moveTo>
                        <a:lnTo>
                          <a:pt x="166002" y="283867"/>
                        </a:lnTo>
                        <a:cubicBezTo>
                          <a:pt x="158357" y="285121"/>
                          <a:pt x="150623" y="285751"/>
                          <a:pt x="142876" y="285752"/>
                        </a:cubicBezTo>
                        <a:cubicBezTo>
                          <a:pt x="63967" y="285752"/>
                          <a:pt x="0" y="221784"/>
                          <a:pt x="0" y="142876"/>
                        </a:cubicBezTo>
                        <a:cubicBezTo>
                          <a:pt x="0" y="63967"/>
                          <a:pt x="63967" y="0"/>
                          <a:pt x="142876" y="0"/>
                        </a:cubicBezTo>
                        <a:cubicBezTo>
                          <a:pt x="221784" y="0"/>
                          <a:pt x="285752" y="63967"/>
                          <a:pt x="285752" y="142876"/>
                        </a:cubicBezTo>
                        <a:cubicBezTo>
                          <a:pt x="285752" y="208436"/>
                          <a:pt x="241132" y="265584"/>
                          <a:pt x="177528" y="281485"/>
                        </a:cubicBezTo>
                        <a:lnTo>
                          <a:pt x="142876" y="142876"/>
                        </a:lnTo>
                        <a:close/>
                      </a:path>
                      <a:path w="285752" h="285752" fill="none">
                        <a:moveTo>
                          <a:pt x="166003" y="283868"/>
                        </a:moveTo>
                        <a:lnTo>
                          <a:pt x="166002" y="283867"/>
                        </a:lnTo>
                        <a:cubicBezTo>
                          <a:pt x="158357" y="285121"/>
                          <a:pt x="150623" y="285751"/>
                          <a:pt x="142876" y="285752"/>
                        </a:cubicBezTo>
                        <a:cubicBezTo>
                          <a:pt x="63967" y="285752"/>
                          <a:pt x="0" y="221784"/>
                          <a:pt x="0" y="142876"/>
                        </a:cubicBezTo>
                        <a:cubicBezTo>
                          <a:pt x="0" y="63967"/>
                          <a:pt x="63967" y="0"/>
                          <a:pt x="142876" y="0"/>
                        </a:cubicBezTo>
                        <a:cubicBezTo>
                          <a:pt x="221784" y="0"/>
                          <a:pt x="285752" y="63967"/>
                          <a:pt x="285752" y="142876"/>
                        </a:cubicBezTo>
                        <a:cubicBezTo>
                          <a:pt x="285752" y="208436"/>
                          <a:pt x="241132" y="265584"/>
                          <a:pt x="177528" y="281485"/>
                        </a:cubicBezTo>
                      </a:path>
                    </a:pathLst>
                  </a:custGeom>
                  <a:noFill/>
                  <a:ln w="9360">
                    <a:solidFill>
                      <a:srgbClr val="0D0D0D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AR"/>
                  </a:p>
                </p:txBody>
              </p:sp>
              <p:sp>
                <p:nvSpPr>
                  <p:cNvPr id="60511" name="AutoShape 111"/>
                  <p:cNvSpPr>
                    <a:spLocks noChangeArrowheads="1"/>
                  </p:cNvSpPr>
                  <p:nvPr/>
                </p:nvSpPr>
                <p:spPr bwMode="auto">
                  <a:xfrm>
                    <a:off x="4348" y="945"/>
                    <a:ext cx="180" cy="180"/>
                  </a:xfrm>
                  <a:custGeom>
                    <a:avLst/>
                    <a:gdLst>
                      <a:gd name="T0" fmla="*/ 0 w 285752"/>
                      <a:gd name="T1" fmla="*/ 0 h 285752"/>
                      <a:gd name="T2" fmla="*/ 0 w 285752"/>
                      <a:gd name="T3" fmla="*/ 0 h 285752"/>
                      <a:gd name="T4" fmla="*/ 0 w 285752"/>
                      <a:gd name="T5" fmla="*/ 0 h 285752"/>
                      <a:gd name="T6" fmla="*/ 0 60000 65536"/>
                      <a:gd name="T7" fmla="*/ 0 60000 65536"/>
                      <a:gd name="T8" fmla="*/ 0 60000 65536"/>
                      <a:gd name="T9" fmla="*/ 177801 w 285752"/>
                      <a:gd name="T10" fmla="*/ 133351 h 285752"/>
                      <a:gd name="T11" fmla="*/ 285752 w 285752"/>
                      <a:gd name="T12" fmla="*/ 280989 h 28575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85752" h="285752" stroke="0">
                        <a:moveTo>
                          <a:pt x="285434" y="133352"/>
                        </a:moveTo>
                        <a:lnTo>
                          <a:pt x="285434" y="133351"/>
                        </a:lnTo>
                        <a:cubicBezTo>
                          <a:pt x="285646" y="136522"/>
                          <a:pt x="285752" y="139698"/>
                          <a:pt x="285752" y="142876"/>
                        </a:cubicBezTo>
                        <a:cubicBezTo>
                          <a:pt x="285752" y="208436"/>
                          <a:pt x="241132" y="265584"/>
                          <a:pt x="177528" y="281485"/>
                        </a:cubicBezTo>
                        <a:lnTo>
                          <a:pt x="142876" y="142876"/>
                        </a:lnTo>
                        <a:close/>
                      </a:path>
                      <a:path w="285752" h="285752" fill="none">
                        <a:moveTo>
                          <a:pt x="285434" y="133352"/>
                        </a:moveTo>
                        <a:lnTo>
                          <a:pt x="285434" y="133351"/>
                        </a:lnTo>
                        <a:cubicBezTo>
                          <a:pt x="285646" y="136522"/>
                          <a:pt x="285752" y="139698"/>
                          <a:pt x="285752" y="142876"/>
                        </a:cubicBezTo>
                        <a:cubicBezTo>
                          <a:pt x="285752" y="208436"/>
                          <a:pt x="241132" y="265584"/>
                          <a:pt x="177528" y="281485"/>
                        </a:cubicBezTo>
                      </a:path>
                    </a:pathLst>
                  </a:custGeom>
                  <a:noFill/>
                  <a:ln w="9360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AR"/>
                  </a:p>
                </p:txBody>
              </p:sp>
            </p:grpSp>
            <p:sp>
              <p:nvSpPr>
                <p:cNvPr id="60508" name="AutoShape 112"/>
                <p:cNvSpPr>
                  <a:spLocks noChangeArrowheads="1"/>
                </p:cNvSpPr>
                <p:nvPr/>
              </p:nvSpPr>
              <p:spPr bwMode="auto">
                <a:xfrm>
                  <a:off x="3217" y="849"/>
                  <a:ext cx="495" cy="180"/>
                </a:xfrm>
                <a:prstGeom prst="rightArrow">
                  <a:avLst>
                    <a:gd name="adj1" fmla="val 50000"/>
                    <a:gd name="adj2" fmla="val 49997"/>
                  </a:avLst>
                </a:prstGeom>
                <a:solidFill>
                  <a:srgbClr val="BBE0E3"/>
                </a:solidFill>
                <a:ln w="25560">
                  <a:solidFill>
                    <a:srgbClr val="89A4A7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509" name="Rectangle 113"/>
                <p:cNvSpPr>
                  <a:spLocks noChangeArrowheads="1"/>
                </p:cNvSpPr>
                <p:nvPr/>
              </p:nvSpPr>
              <p:spPr bwMode="auto">
                <a:xfrm>
                  <a:off x="2857" y="624"/>
                  <a:ext cx="1125" cy="258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lIns="90000" tIns="46800" rIns="90000" bIns="46800">
                  <a:spAutoFit/>
                </a:bodyPr>
                <a:lstStyle/>
                <a:p>
                  <a:pPr algn="ctr" defTabSz="414726">
                    <a:buClr>
                      <a:srgbClr val="808080"/>
                    </a:buClr>
                    <a:buSzPct val="100000"/>
                    <a:tabLst>
                      <a:tab pos="0" algn="l"/>
                      <a:tab pos="414726" algn="l"/>
                      <a:tab pos="829452" algn="l"/>
                      <a:tab pos="1244178" algn="l"/>
                      <a:tab pos="1658904" algn="l"/>
                      <a:tab pos="2073631" algn="l"/>
                      <a:tab pos="2488357" algn="l"/>
                      <a:tab pos="2903083" algn="l"/>
                      <a:tab pos="3317809" algn="l"/>
                      <a:tab pos="3732535" algn="l"/>
                      <a:tab pos="4147261" algn="l"/>
                      <a:tab pos="4561987" algn="l"/>
                      <a:tab pos="4976713" algn="l"/>
                      <a:tab pos="5391440" algn="l"/>
                      <a:tab pos="5806166" algn="l"/>
                      <a:tab pos="6220892" algn="l"/>
                      <a:tab pos="6635618" algn="l"/>
                      <a:tab pos="7050344" algn="l"/>
                      <a:tab pos="7465070" algn="l"/>
                      <a:tab pos="7879796" algn="l"/>
                      <a:tab pos="8294522" algn="l"/>
                    </a:tabLst>
                  </a:pPr>
                  <a:r>
                    <a:rPr lang="en-GB" dirty="0"/>
                    <a:t>Ligation</a:t>
                  </a:r>
                </a:p>
              </p:txBody>
            </p:sp>
          </p:grpSp>
        </p:grpSp>
      </p:grpSp>
      <p:grpSp>
        <p:nvGrpSpPr>
          <p:cNvPr id="26" name="Group 115"/>
          <p:cNvGrpSpPr>
            <a:grpSpLocks/>
          </p:cNvGrpSpPr>
          <p:nvPr/>
        </p:nvGrpSpPr>
        <p:grpSpPr bwMode="auto">
          <a:xfrm>
            <a:off x="6402240" y="1239971"/>
            <a:ext cx="2027520" cy="1150680"/>
            <a:chOff x="4432" y="630"/>
            <a:chExt cx="1408" cy="799"/>
          </a:xfrm>
        </p:grpSpPr>
        <p:sp>
          <p:nvSpPr>
            <p:cNvPr id="60489" name="AutoShape 116"/>
            <p:cNvSpPr>
              <a:spLocks noChangeArrowheads="1"/>
            </p:cNvSpPr>
            <p:nvPr/>
          </p:nvSpPr>
          <p:spPr bwMode="auto">
            <a:xfrm rot="5280000">
              <a:off x="4855" y="1092"/>
              <a:ext cx="495" cy="180"/>
            </a:xfrm>
            <a:prstGeom prst="rightArrow">
              <a:avLst>
                <a:gd name="adj1" fmla="val 50000"/>
                <a:gd name="adj2" fmla="val 49997"/>
              </a:avLst>
            </a:prstGeom>
            <a:solidFill>
              <a:srgbClr val="BBE0E3"/>
            </a:solidFill>
            <a:ln w="25560">
              <a:solidFill>
                <a:srgbClr val="89A4A7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en-US"/>
            </a:p>
          </p:txBody>
        </p:sp>
        <p:sp>
          <p:nvSpPr>
            <p:cNvPr id="60490" name="Rectangle 117"/>
            <p:cNvSpPr>
              <a:spLocks noChangeArrowheads="1"/>
            </p:cNvSpPr>
            <p:nvPr/>
          </p:nvSpPr>
          <p:spPr bwMode="auto">
            <a:xfrm>
              <a:off x="4432" y="630"/>
              <a:ext cx="1408" cy="25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 defTabSz="414726">
                <a:buClr>
                  <a:srgbClr val="808080"/>
                </a:buClr>
                <a:buSzPct val="100000"/>
                <a:tabLst>
                  <a:tab pos="0" algn="l"/>
                  <a:tab pos="414726" algn="l"/>
                  <a:tab pos="829452" algn="l"/>
                  <a:tab pos="1244178" algn="l"/>
                  <a:tab pos="1658904" algn="l"/>
                  <a:tab pos="2073631" algn="l"/>
                  <a:tab pos="2488357" algn="l"/>
                  <a:tab pos="2903083" algn="l"/>
                  <a:tab pos="3317809" algn="l"/>
                  <a:tab pos="3732535" algn="l"/>
                  <a:tab pos="4147261" algn="l"/>
                  <a:tab pos="4561987" algn="l"/>
                  <a:tab pos="4976713" algn="l"/>
                  <a:tab pos="5391440" algn="l"/>
                  <a:tab pos="5806166" algn="l"/>
                  <a:tab pos="6220892" algn="l"/>
                  <a:tab pos="6635618" algn="l"/>
                  <a:tab pos="7050344" algn="l"/>
                  <a:tab pos="7465070" algn="l"/>
                  <a:tab pos="7879796" algn="l"/>
                  <a:tab pos="8294522" algn="l"/>
                </a:tabLst>
              </a:pPr>
              <a:r>
                <a:rPr lang="en-GB" dirty="0"/>
                <a:t>Transformation</a:t>
              </a:r>
            </a:p>
          </p:txBody>
        </p:sp>
      </p:grpSp>
      <p:grpSp>
        <p:nvGrpSpPr>
          <p:cNvPr id="27" name="Group 118"/>
          <p:cNvGrpSpPr>
            <a:grpSpLocks/>
          </p:cNvGrpSpPr>
          <p:nvPr/>
        </p:nvGrpSpPr>
        <p:grpSpPr bwMode="auto">
          <a:xfrm>
            <a:off x="6598080" y="3346911"/>
            <a:ext cx="1488960" cy="387401"/>
            <a:chOff x="4500" y="2385"/>
            <a:chExt cx="1034" cy="269"/>
          </a:xfrm>
        </p:grpSpPr>
        <p:sp>
          <p:nvSpPr>
            <p:cNvPr id="60485" name="AutoShape 119"/>
            <p:cNvSpPr>
              <a:spLocks noChangeArrowheads="1"/>
            </p:cNvSpPr>
            <p:nvPr/>
          </p:nvSpPr>
          <p:spPr bwMode="auto">
            <a:xfrm>
              <a:off x="4500" y="2385"/>
              <a:ext cx="1035" cy="270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 w="25560">
              <a:solidFill>
                <a:srgbClr val="89A4A7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8" name="Group 120"/>
            <p:cNvGrpSpPr>
              <a:grpSpLocks/>
            </p:cNvGrpSpPr>
            <p:nvPr/>
          </p:nvGrpSpPr>
          <p:grpSpPr bwMode="auto">
            <a:xfrm>
              <a:off x="4725" y="2430"/>
              <a:ext cx="180" cy="180"/>
              <a:chOff x="4725" y="2430"/>
              <a:chExt cx="180" cy="180"/>
            </a:xfrm>
          </p:grpSpPr>
          <p:sp>
            <p:nvSpPr>
              <p:cNvPr id="60487" name="AutoShape 121"/>
              <p:cNvSpPr>
                <a:spLocks noChangeArrowheads="1"/>
              </p:cNvSpPr>
              <p:nvPr/>
            </p:nvSpPr>
            <p:spPr bwMode="auto">
              <a:xfrm rot="-6300000">
                <a:off x="4725" y="2430"/>
                <a:ext cx="180" cy="180"/>
              </a:xfrm>
              <a:custGeom>
                <a:avLst/>
                <a:gdLst>
                  <a:gd name="T0" fmla="*/ 0 w 285752"/>
                  <a:gd name="T1" fmla="*/ 0 h 285752"/>
                  <a:gd name="T2" fmla="*/ 0 w 285752"/>
                  <a:gd name="T3" fmla="*/ 0 h 285752"/>
                  <a:gd name="T4" fmla="*/ 0 w 285752"/>
                  <a:gd name="T5" fmla="*/ 0 h 285752"/>
                  <a:gd name="T6" fmla="*/ 0 60000 65536"/>
                  <a:gd name="T7" fmla="*/ 0 60000 65536"/>
                  <a:gd name="T8" fmla="*/ 0 60000 65536"/>
                  <a:gd name="T9" fmla="*/ 0 w 285752"/>
                  <a:gd name="T10" fmla="*/ 0 h 285752"/>
                  <a:gd name="T11" fmla="*/ 285752 w 285752"/>
                  <a:gd name="T12" fmla="*/ 285752 h 28575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5752" h="285752" stroke="0">
                    <a:moveTo>
                      <a:pt x="166003" y="283868"/>
                    </a:moveTo>
                    <a:lnTo>
                      <a:pt x="166002" y="283867"/>
                    </a:lnTo>
                    <a:cubicBezTo>
                      <a:pt x="158357" y="285121"/>
                      <a:pt x="150623" y="285751"/>
                      <a:pt x="142876" y="285752"/>
                    </a:cubicBezTo>
                    <a:cubicBezTo>
                      <a:pt x="63967" y="285752"/>
                      <a:pt x="0" y="221784"/>
                      <a:pt x="0" y="142876"/>
                    </a:cubicBezTo>
                    <a:cubicBezTo>
                      <a:pt x="0" y="63967"/>
                      <a:pt x="63967" y="0"/>
                      <a:pt x="142876" y="0"/>
                    </a:cubicBezTo>
                    <a:cubicBezTo>
                      <a:pt x="221784" y="0"/>
                      <a:pt x="285752" y="63967"/>
                      <a:pt x="285752" y="142876"/>
                    </a:cubicBezTo>
                    <a:cubicBezTo>
                      <a:pt x="285752" y="208436"/>
                      <a:pt x="241132" y="265584"/>
                      <a:pt x="177528" y="281485"/>
                    </a:cubicBezTo>
                    <a:lnTo>
                      <a:pt x="142876" y="142876"/>
                    </a:lnTo>
                    <a:close/>
                  </a:path>
                  <a:path w="285752" h="285752" fill="none">
                    <a:moveTo>
                      <a:pt x="166003" y="283868"/>
                    </a:moveTo>
                    <a:lnTo>
                      <a:pt x="166002" y="283867"/>
                    </a:lnTo>
                    <a:cubicBezTo>
                      <a:pt x="158357" y="285121"/>
                      <a:pt x="150623" y="285751"/>
                      <a:pt x="142876" y="285752"/>
                    </a:cubicBezTo>
                    <a:cubicBezTo>
                      <a:pt x="63967" y="285752"/>
                      <a:pt x="0" y="221784"/>
                      <a:pt x="0" y="142876"/>
                    </a:cubicBezTo>
                    <a:cubicBezTo>
                      <a:pt x="0" y="63967"/>
                      <a:pt x="63967" y="0"/>
                      <a:pt x="142876" y="0"/>
                    </a:cubicBezTo>
                    <a:cubicBezTo>
                      <a:pt x="221784" y="0"/>
                      <a:pt x="285752" y="63967"/>
                      <a:pt x="285752" y="142876"/>
                    </a:cubicBezTo>
                    <a:cubicBezTo>
                      <a:pt x="285752" y="208436"/>
                      <a:pt x="241132" y="265584"/>
                      <a:pt x="177528" y="281485"/>
                    </a:cubicBezTo>
                  </a:path>
                </a:pathLst>
              </a:custGeom>
              <a:noFill/>
              <a:ln w="9360">
                <a:solidFill>
                  <a:srgbClr val="0D0D0D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AR"/>
              </a:p>
            </p:txBody>
          </p:sp>
          <p:sp>
            <p:nvSpPr>
              <p:cNvPr id="60488" name="AutoShape 122"/>
              <p:cNvSpPr>
                <a:spLocks noChangeArrowheads="1"/>
              </p:cNvSpPr>
              <p:nvPr/>
            </p:nvSpPr>
            <p:spPr bwMode="auto">
              <a:xfrm>
                <a:off x="4725" y="2430"/>
                <a:ext cx="180" cy="180"/>
              </a:xfrm>
              <a:custGeom>
                <a:avLst/>
                <a:gdLst>
                  <a:gd name="T0" fmla="*/ 0 w 285752"/>
                  <a:gd name="T1" fmla="*/ 0 h 285752"/>
                  <a:gd name="T2" fmla="*/ 0 w 285752"/>
                  <a:gd name="T3" fmla="*/ 0 h 285752"/>
                  <a:gd name="T4" fmla="*/ 0 w 285752"/>
                  <a:gd name="T5" fmla="*/ 0 h 285752"/>
                  <a:gd name="T6" fmla="*/ 0 60000 65536"/>
                  <a:gd name="T7" fmla="*/ 0 60000 65536"/>
                  <a:gd name="T8" fmla="*/ 0 60000 65536"/>
                  <a:gd name="T9" fmla="*/ 177801 w 285752"/>
                  <a:gd name="T10" fmla="*/ 133351 h 285752"/>
                  <a:gd name="T11" fmla="*/ 285752 w 285752"/>
                  <a:gd name="T12" fmla="*/ 280989 h 28575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5752" h="285752" stroke="0">
                    <a:moveTo>
                      <a:pt x="285434" y="133352"/>
                    </a:moveTo>
                    <a:lnTo>
                      <a:pt x="285434" y="133351"/>
                    </a:lnTo>
                    <a:cubicBezTo>
                      <a:pt x="285646" y="136522"/>
                      <a:pt x="285752" y="139698"/>
                      <a:pt x="285752" y="142876"/>
                    </a:cubicBezTo>
                    <a:cubicBezTo>
                      <a:pt x="285752" y="208436"/>
                      <a:pt x="241132" y="265584"/>
                      <a:pt x="177528" y="281485"/>
                    </a:cubicBezTo>
                    <a:lnTo>
                      <a:pt x="142876" y="142876"/>
                    </a:lnTo>
                    <a:close/>
                  </a:path>
                  <a:path w="285752" h="285752" fill="none">
                    <a:moveTo>
                      <a:pt x="285434" y="133352"/>
                    </a:moveTo>
                    <a:lnTo>
                      <a:pt x="285434" y="133351"/>
                    </a:lnTo>
                    <a:cubicBezTo>
                      <a:pt x="285646" y="136522"/>
                      <a:pt x="285752" y="139698"/>
                      <a:pt x="285752" y="142876"/>
                    </a:cubicBezTo>
                    <a:cubicBezTo>
                      <a:pt x="285752" y="208436"/>
                      <a:pt x="241132" y="265584"/>
                      <a:pt x="177528" y="281485"/>
                    </a:cubicBezTo>
                  </a:path>
                </a:pathLst>
              </a:custGeom>
              <a:noFill/>
              <a:ln w="936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AR"/>
              </a:p>
            </p:txBody>
          </p:sp>
        </p:grpSp>
      </p:grpSp>
      <p:grpSp>
        <p:nvGrpSpPr>
          <p:cNvPr id="29" name="Group 123"/>
          <p:cNvGrpSpPr>
            <a:grpSpLocks/>
          </p:cNvGrpSpPr>
          <p:nvPr/>
        </p:nvGrpSpPr>
        <p:grpSpPr bwMode="auto">
          <a:xfrm>
            <a:off x="6598080" y="2828457"/>
            <a:ext cx="1488960" cy="387401"/>
            <a:chOff x="4500" y="2025"/>
            <a:chExt cx="1034" cy="269"/>
          </a:xfrm>
        </p:grpSpPr>
        <p:sp>
          <p:nvSpPr>
            <p:cNvPr id="60481" name="AutoShape 124"/>
            <p:cNvSpPr>
              <a:spLocks noChangeArrowheads="1"/>
            </p:cNvSpPr>
            <p:nvPr/>
          </p:nvSpPr>
          <p:spPr bwMode="auto">
            <a:xfrm>
              <a:off x="4500" y="2025"/>
              <a:ext cx="1035" cy="270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 w="25560">
              <a:solidFill>
                <a:srgbClr val="89A4A7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0" name="Group 125"/>
            <p:cNvGrpSpPr>
              <a:grpSpLocks/>
            </p:cNvGrpSpPr>
            <p:nvPr/>
          </p:nvGrpSpPr>
          <p:grpSpPr bwMode="auto">
            <a:xfrm>
              <a:off x="4725" y="2070"/>
              <a:ext cx="180" cy="180"/>
              <a:chOff x="4725" y="2070"/>
              <a:chExt cx="180" cy="180"/>
            </a:xfrm>
          </p:grpSpPr>
          <p:sp>
            <p:nvSpPr>
              <p:cNvPr id="60483" name="AutoShape 126"/>
              <p:cNvSpPr>
                <a:spLocks noChangeArrowheads="1"/>
              </p:cNvSpPr>
              <p:nvPr/>
            </p:nvSpPr>
            <p:spPr bwMode="auto">
              <a:xfrm rot="-6300000">
                <a:off x="4725" y="2070"/>
                <a:ext cx="180" cy="180"/>
              </a:xfrm>
              <a:custGeom>
                <a:avLst/>
                <a:gdLst>
                  <a:gd name="T0" fmla="*/ 0 w 285752"/>
                  <a:gd name="T1" fmla="*/ 0 h 285752"/>
                  <a:gd name="T2" fmla="*/ 0 w 285752"/>
                  <a:gd name="T3" fmla="*/ 0 h 285752"/>
                  <a:gd name="T4" fmla="*/ 0 w 285752"/>
                  <a:gd name="T5" fmla="*/ 0 h 285752"/>
                  <a:gd name="T6" fmla="*/ 0 60000 65536"/>
                  <a:gd name="T7" fmla="*/ 0 60000 65536"/>
                  <a:gd name="T8" fmla="*/ 0 60000 65536"/>
                  <a:gd name="T9" fmla="*/ 0 w 285752"/>
                  <a:gd name="T10" fmla="*/ 0 h 285752"/>
                  <a:gd name="T11" fmla="*/ 285752 w 285752"/>
                  <a:gd name="T12" fmla="*/ 285752 h 28575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5752" h="285752" stroke="0">
                    <a:moveTo>
                      <a:pt x="166003" y="283868"/>
                    </a:moveTo>
                    <a:lnTo>
                      <a:pt x="166002" y="283867"/>
                    </a:lnTo>
                    <a:cubicBezTo>
                      <a:pt x="158357" y="285121"/>
                      <a:pt x="150623" y="285751"/>
                      <a:pt x="142876" y="285752"/>
                    </a:cubicBezTo>
                    <a:cubicBezTo>
                      <a:pt x="63967" y="285752"/>
                      <a:pt x="0" y="221784"/>
                      <a:pt x="0" y="142876"/>
                    </a:cubicBezTo>
                    <a:cubicBezTo>
                      <a:pt x="0" y="63967"/>
                      <a:pt x="63967" y="0"/>
                      <a:pt x="142876" y="0"/>
                    </a:cubicBezTo>
                    <a:cubicBezTo>
                      <a:pt x="221784" y="0"/>
                      <a:pt x="285752" y="63967"/>
                      <a:pt x="285752" y="142876"/>
                    </a:cubicBezTo>
                    <a:cubicBezTo>
                      <a:pt x="285752" y="208436"/>
                      <a:pt x="241132" y="265584"/>
                      <a:pt x="177528" y="281485"/>
                    </a:cubicBezTo>
                    <a:lnTo>
                      <a:pt x="142876" y="142876"/>
                    </a:lnTo>
                    <a:close/>
                  </a:path>
                  <a:path w="285752" h="285752" fill="none">
                    <a:moveTo>
                      <a:pt x="166003" y="283868"/>
                    </a:moveTo>
                    <a:lnTo>
                      <a:pt x="166002" y="283867"/>
                    </a:lnTo>
                    <a:cubicBezTo>
                      <a:pt x="158357" y="285121"/>
                      <a:pt x="150623" y="285751"/>
                      <a:pt x="142876" y="285752"/>
                    </a:cubicBezTo>
                    <a:cubicBezTo>
                      <a:pt x="63967" y="285752"/>
                      <a:pt x="0" y="221784"/>
                      <a:pt x="0" y="142876"/>
                    </a:cubicBezTo>
                    <a:cubicBezTo>
                      <a:pt x="0" y="63967"/>
                      <a:pt x="63967" y="0"/>
                      <a:pt x="142876" y="0"/>
                    </a:cubicBezTo>
                    <a:cubicBezTo>
                      <a:pt x="221784" y="0"/>
                      <a:pt x="285752" y="63967"/>
                      <a:pt x="285752" y="142876"/>
                    </a:cubicBezTo>
                    <a:cubicBezTo>
                      <a:pt x="285752" y="208436"/>
                      <a:pt x="241132" y="265584"/>
                      <a:pt x="177528" y="281485"/>
                    </a:cubicBezTo>
                  </a:path>
                </a:pathLst>
              </a:custGeom>
              <a:noFill/>
              <a:ln w="9360">
                <a:solidFill>
                  <a:srgbClr val="0D0D0D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AR"/>
              </a:p>
            </p:txBody>
          </p:sp>
          <p:sp>
            <p:nvSpPr>
              <p:cNvPr id="60484" name="AutoShape 127"/>
              <p:cNvSpPr>
                <a:spLocks noChangeArrowheads="1"/>
              </p:cNvSpPr>
              <p:nvPr/>
            </p:nvSpPr>
            <p:spPr bwMode="auto">
              <a:xfrm>
                <a:off x="4725" y="2070"/>
                <a:ext cx="180" cy="180"/>
              </a:xfrm>
              <a:custGeom>
                <a:avLst/>
                <a:gdLst>
                  <a:gd name="T0" fmla="*/ 0 w 285752"/>
                  <a:gd name="T1" fmla="*/ 0 h 285752"/>
                  <a:gd name="T2" fmla="*/ 0 w 285752"/>
                  <a:gd name="T3" fmla="*/ 0 h 285752"/>
                  <a:gd name="T4" fmla="*/ 0 w 285752"/>
                  <a:gd name="T5" fmla="*/ 0 h 285752"/>
                  <a:gd name="T6" fmla="*/ 0 60000 65536"/>
                  <a:gd name="T7" fmla="*/ 0 60000 65536"/>
                  <a:gd name="T8" fmla="*/ 0 60000 65536"/>
                  <a:gd name="T9" fmla="*/ 177801 w 285752"/>
                  <a:gd name="T10" fmla="*/ 133351 h 285752"/>
                  <a:gd name="T11" fmla="*/ 285752 w 285752"/>
                  <a:gd name="T12" fmla="*/ 280989 h 28575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5752" h="285752" stroke="0">
                    <a:moveTo>
                      <a:pt x="285434" y="133352"/>
                    </a:moveTo>
                    <a:lnTo>
                      <a:pt x="285434" y="133351"/>
                    </a:lnTo>
                    <a:cubicBezTo>
                      <a:pt x="285646" y="136522"/>
                      <a:pt x="285752" y="139698"/>
                      <a:pt x="285752" y="142876"/>
                    </a:cubicBezTo>
                    <a:cubicBezTo>
                      <a:pt x="285752" y="208436"/>
                      <a:pt x="241132" y="265584"/>
                      <a:pt x="177528" y="281485"/>
                    </a:cubicBezTo>
                    <a:lnTo>
                      <a:pt x="142876" y="142876"/>
                    </a:lnTo>
                    <a:close/>
                  </a:path>
                  <a:path w="285752" h="285752" fill="none">
                    <a:moveTo>
                      <a:pt x="285434" y="133352"/>
                    </a:moveTo>
                    <a:lnTo>
                      <a:pt x="285434" y="133351"/>
                    </a:lnTo>
                    <a:cubicBezTo>
                      <a:pt x="285646" y="136522"/>
                      <a:pt x="285752" y="139698"/>
                      <a:pt x="285752" y="142876"/>
                    </a:cubicBezTo>
                    <a:cubicBezTo>
                      <a:pt x="285752" y="208436"/>
                      <a:pt x="241132" y="265584"/>
                      <a:pt x="177528" y="281485"/>
                    </a:cubicBezTo>
                  </a:path>
                </a:pathLst>
              </a:custGeom>
              <a:noFill/>
              <a:ln w="936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AR"/>
              </a:p>
            </p:txBody>
          </p:sp>
        </p:grpSp>
      </p:grpSp>
      <p:grpSp>
        <p:nvGrpSpPr>
          <p:cNvPr id="31" name="Group 128"/>
          <p:cNvGrpSpPr>
            <a:grpSpLocks/>
          </p:cNvGrpSpPr>
          <p:nvPr/>
        </p:nvGrpSpPr>
        <p:grpSpPr bwMode="auto">
          <a:xfrm>
            <a:off x="6598080" y="3930174"/>
            <a:ext cx="1488960" cy="387400"/>
            <a:chOff x="4500" y="2790"/>
            <a:chExt cx="1034" cy="269"/>
          </a:xfrm>
        </p:grpSpPr>
        <p:sp>
          <p:nvSpPr>
            <p:cNvPr id="60477" name="AutoShape 129"/>
            <p:cNvSpPr>
              <a:spLocks noChangeArrowheads="1"/>
            </p:cNvSpPr>
            <p:nvPr/>
          </p:nvSpPr>
          <p:spPr bwMode="auto">
            <a:xfrm>
              <a:off x="4500" y="2790"/>
              <a:ext cx="1035" cy="270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 w="25560">
              <a:solidFill>
                <a:srgbClr val="89A4A7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0482" name="Group 130"/>
            <p:cNvGrpSpPr>
              <a:grpSpLocks/>
            </p:cNvGrpSpPr>
            <p:nvPr/>
          </p:nvGrpSpPr>
          <p:grpSpPr bwMode="auto">
            <a:xfrm>
              <a:off x="4725" y="2835"/>
              <a:ext cx="180" cy="180"/>
              <a:chOff x="4725" y="2835"/>
              <a:chExt cx="180" cy="180"/>
            </a:xfrm>
          </p:grpSpPr>
          <p:sp>
            <p:nvSpPr>
              <p:cNvPr id="60479" name="AutoShape 131"/>
              <p:cNvSpPr>
                <a:spLocks noChangeArrowheads="1"/>
              </p:cNvSpPr>
              <p:nvPr/>
            </p:nvSpPr>
            <p:spPr bwMode="auto">
              <a:xfrm rot="-6300000">
                <a:off x="4725" y="2835"/>
                <a:ext cx="180" cy="180"/>
              </a:xfrm>
              <a:custGeom>
                <a:avLst/>
                <a:gdLst>
                  <a:gd name="T0" fmla="*/ 0 w 285752"/>
                  <a:gd name="T1" fmla="*/ 0 h 285752"/>
                  <a:gd name="T2" fmla="*/ 0 w 285752"/>
                  <a:gd name="T3" fmla="*/ 0 h 285752"/>
                  <a:gd name="T4" fmla="*/ 0 w 285752"/>
                  <a:gd name="T5" fmla="*/ 0 h 285752"/>
                  <a:gd name="T6" fmla="*/ 0 60000 65536"/>
                  <a:gd name="T7" fmla="*/ 0 60000 65536"/>
                  <a:gd name="T8" fmla="*/ 0 60000 65536"/>
                  <a:gd name="T9" fmla="*/ 0 w 285752"/>
                  <a:gd name="T10" fmla="*/ 0 h 285752"/>
                  <a:gd name="T11" fmla="*/ 285752 w 285752"/>
                  <a:gd name="T12" fmla="*/ 285752 h 28575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5752" h="285752" stroke="0">
                    <a:moveTo>
                      <a:pt x="166003" y="283868"/>
                    </a:moveTo>
                    <a:lnTo>
                      <a:pt x="166002" y="283867"/>
                    </a:lnTo>
                    <a:cubicBezTo>
                      <a:pt x="158357" y="285121"/>
                      <a:pt x="150623" y="285751"/>
                      <a:pt x="142876" y="285752"/>
                    </a:cubicBezTo>
                    <a:cubicBezTo>
                      <a:pt x="63967" y="285752"/>
                      <a:pt x="0" y="221784"/>
                      <a:pt x="0" y="142876"/>
                    </a:cubicBezTo>
                    <a:cubicBezTo>
                      <a:pt x="0" y="63967"/>
                      <a:pt x="63967" y="0"/>
                      <a:pt x="142876" y="0"/>
                    </a:cubicBezTo>
                    <a:cubicBezTo>
                      <a:pt x="221784" y="0"/>
                      <a:pt x="285752" y="63967"/>
                      <a:pt x="285752" y="142876"/>
                    </a:cubicBezTo>
                    <a:cubicBezTo>
                      <a:pt x="285752" y="208436"/>
                      <a:pt x="241132" y="265584"/>
                      <a:pt x="177528" y="281485"/>
                    </a:cubicBezTo>
                    <a:lnTo>
                      <a:pt x="142876" y="142876"/>
                    </a:lnTo>
                    <a:close/>
                  </a:path>
                  <a:path w="285752" h="285752" fill="none">
                    <a:moveTo>
                      <a:pt x="166003" y="283868"/>
                    </a:moveTo>
                    <a:lnTo>
                      <a:pt x="166002" y="283867"/>
                    </a:lnTo>
                    <a:cubicBezTo>
                      <a:pt x="158357" y="285121"/>
                      <a:pt x="150623" y="285751"/>
                      <a:pt x="142876" y="285752"/>
                    </a:cubicBezTo>
                    <a:cubicBezTo>
                      <a:pt x="63967" y="285752"/>
                      <a:pt x="0" y="221784"/>
                      <a:pt x="0" y="142876"/>
                    </a:cubicBezTo>
                    <a:cubicBezTo>
                      <a:pt x="0" y="63967"/>
                      <a:pt x="63967" y="0"/>
                      <a:pt x="142876" y="0"/>
                    </a:cubicBezTo>
                    <a:cubicBezTo>
                      <a:pt x="221784" y="0"/>
                      <a:pt x="285752" y="63967"/>
                      <a:pt x="285752" y="142876"/>
                    </a:cubicBezTo>
                    <a:cubicBezTo>
                      <a:pt x="285752" y="208436"/>
                      <a:pt x="241132" y="265584"/>
                      <a:pt x="177528" y="281485"/>
                    </a:cubicBezTo>
                  </a:path>
                </a:pathLst>
              </a:custGeom>
              <a:noFill/>
              <a:ln w="9360">
                <a:solidFill>
                  <a:srgbClr val="0D0D0D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AR"/>
              </a:p>
            </p:txBody>
          </p:sp>
          <p:sp>
            <p:nvSpPr>
              <p:cNvPr id="60480" name="AutoShape 132"/>
              <p:cNvSpPr>
                <a:spLocks noChangeArrowheads="1"/>
              </p:cNvSpPr>
              <p:nvPr/>
            </p:nvSpPr>
            <p:spPr bwMode="auto">
              <a:xfrm>
                <a:off x="4725" y="2835"/>
                <a:ext cx="180" cy="180"/>
              </a:xfrm>
              <a:custGeom>
                <a:avLst/>
                <a:gdLst>
                  <a:gd name="T0" fmla="*/ 0 w 285752"/>
                  <a:gd name="T1" fmla="*/ 0 h 285752"/>
                  <a:gd name="T2" fmla="*/ 0 w 285752"/>
                  <a:gd name="T3" fmla="*/ 0 h 285752"/>
                  <a:gd name="T4" fmla="*/ 0 w 285752"/>
                  <a:gd name="T5" fmla="*/ 0 h 285752"/>
                  <a:gd name="T6" fmla="*/ 0 60000 65536"/>
                  <a:gd name="T7" fmla="*/ 0 60000 65536"/>
                  <a:gd name="T8" fmla="*/ 0 60000 65536"/>
                  <a:gd name="T9" fmla="*/ 177801 w 285752"/>
                  <a:gd name="T10" fmla="*/ 133351 h 285752"/>
                  <a:gd name="T11" fmla="*/ 285752 w 285752"/>
                  <a:gd name="T12" fmla="*/ 280989 h 28575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5752" h="285752" stroke="0">
                    <a:moveTo>
                      <a:pt x="285434" y="133352"/>
                    </a:moveTo>
                    <a:lnTo>
                      <a:pt x="285434" y="133351"/>
                    </a:lnTo>
                    <a:cubicBezTo>
                      <a:pt x="285646" y="136522"/>
                      <a:pt x="285752" y="139698"/>
                      <a:pt x="285752" y="142876"/>
                    </a:cubicBezTo>
                    <a:cubicBezTo>
                      <a:pt x="285752" y="208436"/>
                      <a:pt x="241132" y="265584"/>
                      <a:pt x="177528" y="281485"/>
                    </a:cubicBezTo>
                    <a:lnTo>
                      <a:pt x="142876" y="142876"/>
                    </a:lnTo>
                    <a:close/>
                  </a:path>
                  <a:path w="285752" h="285752" fill="none">
                    <a:moveTo>
                      <a:pt x="285434" y="133352"/>
                    </a:moveTo>
                    <a:lnTo>
                      <a:pt x="285434" y="133351"/>
                    </a:lnTo>
                    <a:cubicBezTo>
                      <a:pt x="285646" y="136522"/>
                      <a:pt x="285752" y="139698"/>
                      <a:pt x="285752" y="142876"/>
                    </a:cubicBezTo>
                    <a:cubicBezTo>
                      <a:pt x="285752" y="208436"/>
                      <a:pt x="241132" y="265584"/>
                      <a:pt x="177528" y="281485"/>
                    </a:cubicBezTo>
                  </a:path>
                </a:pathLst>
              </a:custGeom>
              <a:noFill/>
              <a:ln w="936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AR"/>
              </a:p>
            </p:txBody>
          </p:sp>
        </p:grpSp>
      </p:grpSp>
      <p:grpSp>
        <p:nvGrpSpPr>
          <p:cNvPr id="60486" name="Group 133"/>
          <p:cNvGrpSpPr>
            <a:grpSpLocks/>
          </p:cNvGrpSpPr>
          <p:nvPr/>
        </p:nvGrpSpPr>
        <p:grpSpPr bwMode="auto">
          <a:xfrm>
            <a:off x="6598080" y="4448628"/>
            <a:ext cx="1488960" cy="387400"/>
            <a:chOff x="4500" y="3150"/>
            <a:chExt cx="1034" cy="269"/>
          </a:xfrm>
        </p:grpSpPr>
        <p:sp>
          <p:nvSpPr>
            <p:cNvPr id="60473" name="AutoShape 134"/>
            <p:cNvSpPr>
              <a:spLocks noChangeArrowheads="1"/>
            </p:cNvSpPr>
            <p:nvPr/>
          </p:nvSpPr>
          <p:spPr bwMode="auto">
            <a:xfrm>
              <a:off x="4500" y="3150"/>
              <a:ext cx="1035" cy="270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 w="25560">
              <a:solidFill>
                <a:srgbClr val="89A4A7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0491" name="Group 135"/>
            <p:cNvGrpSpPr>
              <a:grpSpLocks/>
            </p:cNvGrpSpPr>
            <p:nvPr/>
          </p:nvGrpSpPr>
          <p:grpSpPr bwMode="auto">
            <a:xfrm>
              <a:off x="4725" y="3195"/>
              <a:ext cx="180" cy="180"/>
              <a:chOff x="4725" y="3195"/>
              <a:chExt cx="180" cy="180"/>
            </a:xfrm>
          </p:grpSpPr>
          <p:sp>
            <p:nvSpPr>
              <p:cNvPr id="60475" name="AutoShape 136"/>
              <p:cNvSpPr>
                <a:spLocks noChangeArrowheads="1"/>
              </p:cNvSpPr>
              <p:nvPr/>
            </p:nvSpPr>
            <p:spPr bwMode="auto">
              <a:xfrm rot="-6300000">
                <a:off x="4725" y="3195"/>
                <a:ext cx="180" cy="180"/>
              </a:xfrm>
              <a:custGeom>
                <a:avLst/>
                <a:gdLst>
                  <a:gd name="T0" fmla="*/ 0 w 285752"/>
                  <a:gd name="T1" fmla="*/ 0 h 285752"/>
                  <a:gd name="T2" fmla="*/ 0 w 285752"/>
                  <a:gd name="T3" fmla="*/ 0 h 285752"/>
                  <a:gd name="T4" fmla="*/ 0 w 285752"/>
                  <a:gd name="T5" fmla="*/ 0 h 285752"/>
                  <a:gd name="T6" fmla="*/ 0 60000 65536"/>
                  <a:gd name="T7" fmla="*/ 0 60000 65536"/>
                  <a:gd name="T8" fmla="*/ 0 60000 65536"/>
                  <a:gd name="T9" fmla="*/ 0 w 285752"/>
                  <a:gd name="T10" fmla="*/ 0 h 285752"/>
                  <a:gd name="T11" fmla="*/ 285752 w 285752"/>
                  <a:gd name="T12" fmla="*/ 285752 h 28575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5752" h="285752" stroke="0">
                    <a:moveTo>
                      <a:pt x="166003" y="283868"/>
                    </a:moveTo>
                    <a:lnTo>
                      <a:pt x="166002" y="283867"/>
                    </a:lnTo>
                    <a:cubicBezTo>
                      <a:pt x="158357" y="285121"/>
                      <a:pt x="150623" y="285751"/>
                      <a:pt x="142876" y="285752"/>
                    </a:cubicBezTo>
                    <a:cubicBezTo>
                      <a:pt x="63967" y="285752"/>
                      <a:pt x="0" y="221784"/>
                      <a:pt x="0" y="142876"/>
                    </a:cubicBezTo>
                    <a:cubicBezTo>
                      <a:pt x="0" y="63967"/>
                      <a:pt x="63967" y="0"/>
                      <a:pt x="142876" y="0"/>
                    </a:cubicBezTo>
                    <a:cubicBezTo>
                      <a:pt x="221784" y="0"/>
                      <a:pt x="285752" y="63967"/>
                      <a:pt x="285752" y="142876"/>
                    </a:cubicBezTo>
                    <a:cubicBezTo>
                      <a:pt x="285752" y="208436"/>
                      <a:pt x="241132" y="265584"/>
                      <a:pt x="177528" y="281485"/>
                    </a:cubicBezTo>
                    <a:lnTo>
                      <a:pt x="142876" y="142876"/>
                    </a:lnTo>
                    <a:close/>
                  </a:path>
                  <a:path w="285752" h="285752" fill="none">
                    <a:moveTo>
                      <a:pt x="166003" y="283868"/>
                    </a:moveTo>
                    <a:lnTo>
                      <a:pt x="166002" y="283867"/>
                    </a:lnTo>
                    <a:cubicBezTo>
                      <a:pt x="158357" y="285121"/>
                      <a:pt x="150623" y="285751"/>
                      <a:pt x="142876" y="285752"/>
                    </a:cubicBezTo>
                    <a:cubicBezTo>
                      <a:pt x="63967" y="285752"/>
                      <a:pt x="0" y="221784"/>
                      <a:pt x="0" y="142876"/>
                    </a:cubicBezTo>
                    <a:cubicBezTo>
                      <a:pt x="0" y="63967"/>
                      <a:pt x="63967" y="0"/>
                      <a:pt x="142876" y="0"/>
                    </a:cubicBezTo>
                    <a:cubicBezTo>
                      <a:pt x="221784" y="0"/>
                      <a:pt x="285752" y="63967"/>
                      <a:pt x="285752" y="142876"/>
                    </a:cubicBezTo>
                    <a:cubicBezTo>
                      <a:pt x="285752" y="208436"/>
                      <a:pt x="241132" y="265584"/>
                      <a:pt x="177528" y="281485"/>
                    </a:cubicBezTo>
                  </a:path>
                </a:pathLst>
              </a:custGeom>
              <a:noFill/>
              <a:ln w="9360">
                <a:solidFill>
                  <a:srgbClr val="0D0D0D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AR"/>
              </a:p>
            </p:txBody>
          </p:sp>
          <p:sp>
            <p:nvSpPr>
              <p:cNvPr id="60476" name="AutoShape 137"/>
              <p:cNvSpPr>
                <a:spLocks noChangeArrowheads="1"/>
              </p:cNvSpPr>
              <p:nvPr/>
            </p:nvSpPr>
            <p:spPr bwMode="auto">
              <a:xfrm>
                <a:off x="4725" y="3195"/>
                <a:ext cx="180" cy="180"/>
              </a:xfrm>
              <a:custGeom>
                <a:avLst/>
                <a:gdLst>
                  <a:gd name="T0" fmla="*/ 0 w 285752"/>
                  <a:gd name="T1" fmla="*/ 0 h 285752"/>
                  <a:gd name="T2" fmla="*/ 0 w 285752"/>
                  <a:gd name="T3" fmla="*/ 0 h 285752"/>
                  <a:gd name="T4" fmla="*/ 0 w 285752"/>
                  <a:gd name="T5" fmla="*/ 0 h 285752"/>
                  <a:gd name="T6" fmla="*/ 0 60000 65536"/>
                  <a:gd name="T7" fmla="*/ 0 60000 65536"/>
                  <a:gd name="T8" fmla="*/ 0 60000 65536"/>
                  <a:gd name="T9" fmla="*/ 177801 w 285752"/>
                  <a:gd name="T10" fmla="*/ 133351 h 285752"/>
                  <a:gd name="T11" fmla="*/ 285752 w 285752"/>
                  <a:gd name="T12" fmla="*/ 280989 h 28575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5752" h="285752" stroke="0">
                    <a:moveTo>
                      <a:pt x="285434" y="133352"/>
                    </a:moveTo>
                    <a:lnTo>
                      <a:pt x="285434" y="133351"/>
                    </a:lnTo>
                    <a:cubicBezTo>
                      <a:pt x="285646" y="136522"/>
                      <a:pt x="285752" y="139698"/>
                      <a:pt x="285752" y="142876"/>
                    </a:cubicBezTo>
                    <a:cubicBezTo>
                      <a:pt x="285752" y="208436"/>
                      <a:pt x="241132" y="265584"/>
                      <a:pt x="177528" y="281485"/>
                    </a:cubicBezTo>
                    <a:lnTo>
                      <a:pt x="142876" y="142876"/>
                    </a:lnTo>
                    <a:close/>
                  </a:path>
                  <a:path w="285752" h="285752" fill="none">
                    <a:moveTo>
                      <a:pt x="285434" y="133352"/>
                    </a:moveTo>
                    <a:lnTo>
                      <a:pt x="285434" y="133351"/>
                    </a:lnTo>
                    <a:cubicBezTo>
                      <a:pt x="285646" y="136522"/>
                      <a:pt x="285752" y="139698"/>
                      <a:pt x="285752" y="142876"/>
                    </a:cubicBezTo>
                    <a:cubicBezTo>
                      <a:pt x="285752" y="208436"/>
                      <a:pt x="241132" y="265584"/>
                      <a:pt x="177528" y="281485"/>
                    </a:cubicBezTo>
                  </a:path>
                </a:pathLst>
              </a:custGeom>
              <a:noFill/>
              <a:ln w="936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AR"/>
              </a:p>
            </p:txBody>
          </p:sp>
        </p:grpSp>
      </p:grpSp>
      <p:grpSp>
        <p:nvGrpSpPr>
          <p:cNvPr id="60492" name="Group 138"/>
          <p:cNvGrpSpPr>
            <a:grpSpLocks/>
          </p:cNvGrpSpPr>
          <p:nvPr/>
        </p:nvGrpSpPr>
        <p:grpSpPr bwMode="auto">
          <a:xfrm>
            <a:off x="6598080" y="4967082"/>
            <a:ext cx="1488960" cy="387400"/>
            <a:chOff x="4500" y="3510"/>
            <a:chExt cx="1034" cy="269"/>
          </a:xfrm>
        </p:grpSpPr>
        <p:sp>
          <p:nvSpPr>
            <p:cNvPr id="60469" name="AutoShape 139"/>
            <p:cNvSpPr>
              <a:spLocks noChangeArrowheads="1"/>
            </p:cNvSpPr>
            <p:nvPr/>
          </p:nvSpPr>
          <p:spPr bwMode="auto">
            <a:xfrm>
              <a:off x="4500" y="3510"/>
              <a:ext cx="1035" cy="270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 w="25560">
              <a:solidFill>
                <a:srgbClr val="89A4A7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0493" name="Group 140"/>
            <p:cNvGrpSpPr>
              <a:grpSpLocks/>
            </p:cNvGrpSpPr>
            <p:nvPr/>
          </p:nvGrpSpPr>
          <p:grpSpPr bwMode="auto">
            <a:xfrm>
              <a:off x="4725" y="3555"/>
              <a:ext cx="180" cy="180"/>
              <a:chOff x="4725" y="3555"/>
              <a:chExt cx="180" cy="180"/>
            </a:xfrm>
          </p:grpSpPr>
          <p:sp>
            <p:nvSpPr>
              <p:cNvPr id="60471" name="AutoShape 141"/>
              <p:cNvSpPr>
                <a:spLocks noChangeArrowheads="1"/>
              </p:cNvSpPr>
              <p:nvPr/>
            </p:nvSpPr>
            <p:spPr bwMode="auto">
              <a:xfrm rot="-6300000">
                <a:off x="4725" y="3555"/>
                <a:ext cx="180" cy="180"/>
              </a:xfrm>
              <a:custGeom>
                <a:avLst/>
                <a:gdLst>
                  <a:gd name="T0" fmla="*/ 0 w 285752"/>
                  <a:gd name="T1" fmla="*/ 0 h 285752"/>
                  <a:gd name="T2" fmla="*/ 0 w 285752"/>
                  <a:gd name="T3" fmla="*/ 0 h 285752"/>
                  <a:gd name="T4" fmla="*/ 0 w 285752"/>
                  <a:gd name="T5" fmla="*/ 0 h 285752"/>
                  <a:gd name="T6" fmla="*/ 0 60000 65536"/>
                  <a:gd name="T7" fmla="*/ 0 60000 65536"/>
                  <a:gd name="T8" fmla="*/ 0 60000 65536"/>
                  <a:gd name="T9" fmla="*/ 0 w 285752"/>
                  <a:gd name="T10" fmla="*/ 0 h 285752"/>
                  <a:gd name="T11" fmla="*/ 285752 w 285752"/>
                  <a:gd name="T12" fmla="*/ 285752 h 28575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5752" h="285752" stroke="0">
                    <a:moveTo>
                      <a:pt x="166003" y="283868"/>
                    </a:moveTo>
                    <a:lnTo>
                      <a:pt x="166002" y="283867"/>
                    </a:lnTo>
                    <a:cubicBezTo>
                      <a:pt x="158357" y="285121"/>
                      <a:pt x="150623" y="285751"/>
                      <a:pt x="142876" y="285752"/>
                    </a:cubicBezTo>
                    <a:cubicBezTo>
                      <a:pt x="63967" y="285752"/>
                      <a:pt x="0" y="221784"/>
                      <a:pt x="0" y="142876"/>
                    </a:cubicBezTo>
                    <a:cubicBezTo>
                      <a:pt x="0" y="63967"/>
                      <a:pt x="63967" y="0"/>
                      <a:pt x="142876" y="0"/>
                    </a:cubicBezTo>
                    <a:cubicBezTo>
                      <a:pt x="221784" y="0"/>
                      <a:pt x="285752" y="63967"/>
                      <a:pt x="285752" y="142876"/>
                    </a:cubicBezTo>
                    <a:cubicBezTo>
                      <a:pt x="285752" y="208436"/>
                      <a:pt x="241132" y="265584"/>
                      <a:pt x="177528" y="281485"/>
                    </a:cubicBezTo>
                    <a:lnTo>
                      <a:pt x="142876" y="142876"/>
                    </a:lnTo>
                    <a:close/>
                  </a:path>
                  <a:path w="285752" h="285752" fill="none">
                    <a:moveTo>
                      <a:pt x="166003" y="283868"/>
                    </a:moveTo>
                    <a:lnTo>
                      <a:pt x="166002" y="283867"/>
                    </a:lnTo>
                    <a:cubicBezTo>
                      <a:pt x="158357" y="285121"/>
                      <a:pt x="150623" y="285751"/>
                      <a:pt x="142876" y="285752"/>
                    </a:cubicBezTo>
                    <a:cubicBezTo>
                      <a:pt x="63967" y="285752"/>
                      <a:pt x="0" y="221784"/>
                      <a:pt x="0" y="142876"/>
                    </a:cubicBezTo>
                    <a:cubicBezTo>
                      <a:pt x="0" y="63967"/>
                      <a:pt x="63967" y="0"/>
                      <a:pt x="142876" y="0"/>
                    </a:cubicBezTo>
                    <a:cubicBezTo>
                      <a:pt x="221784" y="0"/>
                      <a:pt x="285752" y="63967"/>
                      <a:pt x="285752" y="142876"/>
                    </a:cubicBezTo>
                    <a:cubicBezTo>
                      <a:pt x="285752" y="208436"/>
                      <a:pt x="241132" y="265584"/>
                      <a:pt x="177528" y="281485"/>
                    </a:cubicBezTo>
                  </a:path>
                </a:pathLst>
              </a:custGeom>
              <a:noFill/>
              <a:ln w="9360">
                <a:solidFill>
                  <a:srgbClr val="0D0D0D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AR"/>
              </a:p>
            </p:txBody>
          </p:sp>
          <p:sp>
            <p:nvSpPr>
              <p:cNvPr id="60472" name="AutoShape 142"/>
              <p:cNvSpPr>
                <a:spLocks noChangeArrowheads="1"/>
              </p:cNvSpPr>
              <p:nvPr/>
            </p:nvSpPr>
            <p:spPr bwMode="auto">
              <a:xfrm>
                <a:off x="4725" y="3555"/>
                <a:ext cx="180" cy="180"/>
              </a:xfrm>
              <a:custGeom>
                <a:avLst/>
                <a:gdLst>
                  <a:gd name="T0" fmla="*/ 0 w 285752"/>
                  <a:gd name="T1" fmla="*/ 0 h 285752"/>
                  <a:gd name="T2" fmla="*/ 0 w 285752"/>
                  <a:gd name="T3" fmla="*/ 0 h 285752"/>
                  <a:gd name="T4" fmla="*/ 0 w 285752"/>
                  <a:gd name="T5" fmla="*/ 0 h 285752"/>
                  <a:gd name="T6" fmla="*/ 0 60000 65536"/>
                  <a:gd name="T7" fmla="*/ 0 60000 65536"/>
                  <a:gd name="T8" fmla="*/ 0 60000 65536"/>
                  <a:gd name="T9" fmla="*/ 177801 w 285752"/>
                  <a:gd name="T10" fmla="*/ 133351 h 285752"/>
                  <a:gd name="T11" fmla="*/ 285752 w 285752"/>
                  <a:gd name="T12" fmla="*/ 280989 h 28575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5752" h="285752" stroke="0">
                    <a:moveTo>
                      <a:pt x="285434" y="133352"/>
                    </a:moveTo>
                    <a:lnTo>
                      <a:pt x="285434" y="133351"/>
                    </a:lnTo>
                    <a:cubicBezTo>
                      <a:pt x="285646" y="136522"/>
                      <a:pt x="285752" y="139698"/>
                      <a:pt x="285752" y="142876"/>
                    </a:cubicBezTo>
                    <a:cubicBezTo>
                      <a:pt x="285752" y="208436"/>
                      <a:pt x="241132" y="265584"/>
                      <a:pt x="177528" y="281485"/>
                    </a:cubicBezTo>
                    <a:lnTo>
                      <a:pt x="142876" y="142876"/>
                    </a:lnTo>
                    <a:close/>
                  </a:path>
                  <a:path w="285752" h="285752" fill="none">
                    <a:moveTo>
                      <a:pt x="285434" y="133352"/>
                    </a:moveTo>
                    <a:lnTo>
                      <a:pt x="285434" y="133351"/>
                    </a:lnTo>
                    <a:cubicBezTo>
                      <a:pt x="285646" y="136522"/>
                      <a:pt x="285752" y="139698"/>
                      <a:pt x="285752" y="142876"/>
                    </a:cubicBezTo>
                    <a:cubicBezTo>
                      <a:pt x="285752" y="208436"/>
                      <a:pt x="241132" y="265584"/>
                      <a:pt x="177528" y="281485"/>
                    </a:cubicBezTo>
                  </a:path>
                </a:pathLst>
              </a:custGeom>
              <a:noFill/>
              <a:ln w="936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AR"/>
              </a:p>
            </p:txBody>
          </p:sp>
        </p:grpSp>
      </p:grpSp>
      <p:grpSp>
        <p:nvGrpSpPr>
          <p:cNvPr id="60494" name="Group 143"/>
          <p:cNvGrpSpPr>
            <a:grpSpLocks/>
          </p:cNvGrpSpPr>
          <p:nvPr/>
        </p:nvGrpSpPr>
        <p:grpSpPr bwMode="auto">
          <a:xfrm>
            <a:off x="4959360" y="3264824"/>
            <a:ext cx="1344960" cy="2138624"/>
            <a:chOff x="3375" y="2115"/>
            <a:chExt cx="934" cy="1485"/>
          </a:xfrm>
        </p:grpSpPr>
        <p:sp>
          <p:nvSpPr>
            <p:cNvPr id="60462" name="AutoShape 144"/>
            <p:cNvSpPr>
              <a:spLocks noChangeArrowheads="1"/>
            </p:cNvSpPr>
            <p:nvPr/>
          </p:nvSpPr>
          <p:spPr bwMode="auto">
            <a:xfrm rot="10800000">
              <a:off x="3782" y="2837"/>
              <a:ext cx="495" cy="180"/>
            </a:xfrm>
            <a:prstGeom prst="rightArrow">
              <a:avLst>
                <a:gd name="adj1" fmla="val 50000"/>
                <a:gd name="adj2" fmla="val 49997"/>
              </a:avLst>
            </a:prstGeom>
            <a:solidFill>
              <a:srgbClr val="BBE0E3"/>
            </a:solidFill>
            <a:ln w="25560">
              <a:solidFill>
                <a:srgbClr val="89A4A7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63" name="AutoShape 145"/>
            <p:cNvSpPr>
              <a:spLocks noChangeArrowheads="1"/>
            </p:cNvSpPr>
            <p:nvPr/>
          </p:nvSpPr>
          <p:spPr bwMode="auto">
            <a:xfrm>
              <a:off x="3375" y="2520"/>
              <a:ext cx="135" cy="47"/>
            </a:xfrm>
            <a:custGeom>
              <a:avLst/>
              <a:gdLst>
                <a:gd name="T0" fmla="*/ 0 w 616449"/>
                <a:gd name="T1" fmla="*/ 0 h 289389"/>
                <a:gd name="T2" fmla="*/ 0 w 616449"/>
                <a:gd name="T3" fmla="*/ 0 h 289389"/>
                <a:gd name="T4" fmla="*/ 0 w 616449"/>
                <a:gd name="T5" fmla="*/ 0 h 289389"/>
                <a:gd name="T6" fmla="*/ 0 w 616449"/>
                <a:gd name="T7" fmla="*/ 0 h 2893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6449"/>
                <a:gd name="T13" fmla="*/ 0 h 289389"/>
                <a:gd name="T14" fmla="*/ 616449 w 616449"/>
                <a:gd name="T15" fmla="*/ 289389 h 2893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6449" h="289389">
                  <a:moveTo>
                    <a:pt x="0" y="0"/>
                  </a:moveTo>
                  <a:cubicBezTo>
                    <a:pt x="127571" y="13699"/>
                    <a:pt x="255142" y="27398"/>
                    <a:pt x="318499" y="71919"/>
                  </a:cubicBezTo>
                  <a:cubicBezTo>
                    <a:pt x="381856" y="116440"/>
                    <a:pt x="330486" y="244867"/>
                    <a:pt x="380144" y="267128"/>
                  </a:cubicBezTo>
                  <a:cubicBezTo>
                    <a:pt x="429802" y="289389"/>
                    <a:pt x="523125" y="247436"/>
                    <a:pt x="616449" y="205483"/>
                  </a:cubicBezTo>
                </a:path>
              </a:pathLst>
            </a:custGeom>
            <a:noFill/>
            <a:ln w="936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60464" name="AutoShape 146"/>
            <p:cNvSpPr>
              <a:spLocks noChangeArrowheads="1"/>
            </p:cNvSpPr>
            <p:nvPr/>
          </p:nvSpPr>
          <p:spPr bwMode="auto">
            <a:xfrm>
              <a:off x="3375" y="2835"/>
              <a:ext cx="135" cy="45"/>
            </a:xfrm>
            <a:custGeom>
              <a:avLst/>
              <a:gdLst>
                <a:gd name="T0" fmla="*/ 0 w 616449"/>
                <a:gd name="T1" fmla="*/ 0 h 289389"/>
                <a:gd name="T2" fmla="*/ 0 w 616449"/>
                <a:gd name="T3" fmla="*/ 0 h 289389"/>
                <a:gd name="T4" fmla="*/ 0 w 616449"/>
                <a:gd name="T5" fmla="*/ 0 h 289389"/>
                <a:gd name="T6" fmla="*/ 0 w 616449"/>
                <a:gd name="T7" fmla="*/ 0 h 2893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6449"/>
                <a:gd name="T13" fmla="*/ 0 h 289389"/>
                <a:gd name="T14" fmla="*/ 616449 w 616449"/>
                <a:gd name="T15" fmla="*/ 289389 h 2893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6449" h="289389">
                  <a:moveTo>
                    <a:pt x="0" y="0"/>
                  </a:moveTo>
                  <a:cubicBezTo>
                    <a:pt x="127571" y="13699"/>
                    <a:pt x="255142" y="27398"/>
                    <a:pt x="318499" y="71919"/>
                  </a:cubicBezTo>
                  <a:cubicBezTo>
                    <a:pt x="381856" y="116440"/>
                    <a:pt x="330486" y="244867"/>
                    <a:pt x="380144" y="267128"/>
                  </a:cubicBezTo>
                  <a:cubicBezTo>
                    <a:pt x="429802" y="289389"/>
                    <a:pt x="523125" y="247436"/>
                    <a:pt x="616449" y="205483"/>
                  </a:cubicBezTo>
                </a:path>
              </a:pathLst>
            </a:custGeom>
            <a:noFill/>
            <a:ln w="936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60465" name="AutoShape 147"/>
            <p:cNvSpPr>
              <a:spLocks noChangeArrowheads="1"/>
            </p:cNvSpPr>
            <p:nvPr/>
          </p:nvSpPr>
          <p:spPr bwMode="auto">
            <a:xfrm>
              <a:off x="3375" y="3555"/>
              <a:ext cx="135" cy="45"/>
            </a:xfrm>
            <a:custGeom>
              <a:avLst/>
              <a:gdLst>
                <a:gd name="T0" fmla="*/ 0 w 616449"/>
                <a:gd name="T1" fmla="*/ 0 h 289389"/>
                <a:gd name="T2" fmla="*/ 0 w 616449"/>
                <a:gd name="T3" fmla="*/ 0 h 289389"/>
                <a:gd name="T4" fmla="*/ 0 w 616449"/>
                <a:gd name="T5" fmla="*/ 0 h 289389"/>
                <a:gd name="T6" fmla="*/ 0 w 616449"/>
                <a:gd name="T7" fmla="*/ 0 h 2893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6449"/>
                <a:gd name="T13" fmla="*/ 0 h 289389"/>
                <a:gd name="T14" fmla="*/ 616449 w 616449"/>
                <a:gd name="T15" fmla="*/ 289389 h 2893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6449" h="289389">
                  <a:moveTo>
                    <a:pt x="0" y="0"/>
                  </a:moveTo>
                  <a:cubicBezTo>
                    <a:pt x="127571" y="13699"/>
                    <a:pt x="255142" y="27398"/>
                    <a:pt x="318499" y="71919"/>
                  </a:cubicBezTo>
                  <a:cubicBezTo>
                    <a:pt x="381856" y="116440"/>
                    <a:pt x="330486" y="244867"/>
                    <a:pt x="380144" y="267128"/>
                  </a:cubicBezTo>
                  <a:cubicBezTo>
                    <a:pt x="429802" y="289389"/>
                    <a:pt x="523125" y="247436"/>
                    <a:pt x="616449" y="205483"/>
                  </a:cubicBezTo>
                </a:path>
              </a:pathLst>
            </a:custGeom>
            <a:noFill/>
            <a:ln w="936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60466" name="AutoShape 148"/>
            <p:cNvSpPr>
              <a:spLocks noChangeArrowheads="1"/>
            </p:cNvSpPr>
            <p:nvPr/>
          </p:nvSpPr>
          <p:spPr bwMode="auto">
            <a:xfrm>
              <a:off x="3375" y="2115"/>
              <a:ext cx="135" cy="47"/>
            </a:xfrm>
            <a:custGeom>
              <a:avLst/>
              <a:gdLst>
                <a:gd name="T0" fmla="*/ 0 w 616449"/>
                <a:gd name="T1" fmla="*/ 0 h 289389"/>
                <a:gd name="T2" fmla="*/ 0 w 616449"/>
                <a:gd name="T3" fmla="*/ 0 h 289389"/>
                <a:gd name="T4" fmla="*/ 0 w 616449"/>
                <a:gd name="T5" fmla="*/ 0 h 289389"/>
                <a:gd name="T6" fmla="*/ 0 w 616449"/>
                <a:gd name="T7" fmla="*/ 0 h 2893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6449"/>
                <a:gd name="T13" fmla="*/ 0 h 289389"/>
                <a:gd name="T14" fmla="*/ 616449 w 616449"/>
                <a:gd name="T15" fmla="*/ 289389 h 2893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6449" h="289389">
                  <a:moveTo>
                    <a:pt x="0" y="0"/>
                  </a:moveTo>
                  <a:cubicBezTo>
                    <a:pt x="127571" y="13699"/>
                    <a:pt x="255142" y="27398"/>
                    <a:pt x="318499" y="71919"/>
                  </a:cubicBezTo>
                  <a:cubicBezTo>
                    <a:pt x="381856" y="116440"/>
                    <a:pt x="330486" y="244867"/>
                    <a:pt x="380144" y="267128"/>
                  </a:cubicBezTo>
                  <a:cubicBezTo>
                    <a:pt x="429802" y="289389"/>
                    <a:pt x="523125" y="247436"/>
                    <a:pt x="616449" y="205483"/>
                  </a:cubicBezTo>
                </a:path>
              </a:pathLst>
            </a:custGeom>
            <a:noFill/>
            <a:ln w="936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60467" name="AutoShape 149"/>
            <p:cNvSpPr>
              <a:spLocks noChangeArrowheads="1"/>
            </p:cNvSpPr>
            <p:nvPr/>
          </p:nvSpPr>
          <p:spPr bwMode="auto">
            <a:xfrm>
              <a:off x="3375" y="3240"/>
              <a:ext cx="135" cy="45"/>
            </a:xfrm>
            <a:custGeom>
              <a:avLst/>
              <a:gdLst>
                <a:gd name="T0" fmla="*/ 0 w 616449"/>
                <a:gd name="T1" fmla="*/ 0 h 289389"/>
                <a:gd name="T2" fmla="*/ 0 w 616449"/>
                <a:gd name="T3" fmla="*/ 0 h 289389"/>
                <a:gd name="T4" fmla="*/ 0 w 616449"/>
                <a:gd name="T5" fmla="*/ 0 h 289389"/>
                <a:gd name="T6" fmla="*/ 0 w 616449"/>
                <a:gd name="T7" fmla="*/ 0 h 2893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6449"/>
                <a:gd name="T13" fmla="*/ 0 h 289389"/>
                <a:gd name="T14" fmla="*/ 616449 w 616449"/>
                <a:gd name="T15" fmla="*/ 289389 h 2893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6449" h="289389">
                  <a:moveTo>
                    <a:pt x="0" y="0"/>
                  </a:moveTo>
                  <a:cubicBezTo>
                    <a:pt x="127571" y="13699"/>
                    <a:pt x="255142" y="27398"/>
                    <a:pt x="318499" y="71919"/>
                  </a:cubicBezTo>
                  <a:cubicBezTo>
                    <a:pt x="381856" y="116440"/>
                    <a:pt x="330486" y="244867"/>
                    <a:pt x="380144" y="267128"/>
                  </a:cubicBezTo>
                  <a:cubicBezTo>
                    <a:pt x="429802" y="289389"/>
                    <a:pt x="523125" y="247436"/>
                    <a:pt x="616449" y="205483"/>
                  </a:cubicBezTo>
                </a:path>
              </a:pathLst>
            </a:custGeom>
            <a:noFill/>
            <a:ln w="936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60468" name="Rectangle 150"/>
            <p:cNvSpPr>
              <a:spLocks noChangeArrowheads="1"/>
            </p:cNvSpPr>
            <p:nvPr/>
          </p:nvSpPr>
          <p:spPr bwMode="auto">
            <a:xfrm>
              <a:off x="3770" y="2385"/>
              <a:ext cx="539" cy="4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 defTabSz="414726">
                <a:buClr>
                  <a:srgbClr val="808080"/>
                </a:buClr>
                <a:buSzPct val="100000"/>
                <a:tabLst>
                  <a:tab pos="0" algn="l"/>
                  <a:tab pos="414726" algn="l"/>
                  <a:tab pos="829452" algn="l"/>
                  <a:tab pos="1244178" algn="l"/>
                  <a:tab pos="1658904" algn="l"/>
                  <a:tab pos="2073631" algn="l"/>
                  <a:tab pos="2488357" algn="l"/>
                  <a:tab pos="2903083" algn="l"/>
                  <a:tab pos="3317809" algn="l"/>
                  <a:tab pos="3732535" algn="l"/>
                  <a:tab pos="4147261" algn="l"/>
                  <a:tab pos="4561987" algn="l"/>
                  <a:tab pos="4976713" algn="l"/>
                  <a:tab pos="5391440" algn="l"/>
                  <a:tab pos="5806166" algn="l"/>
                  <a:tab pos="6220892" algn="l"/>
                  <a:tab pos="6635618" algn="l"/>
                  <a:tab pos="7050344" algn="l"/>
                  <a:tab pos="7465070" algn="l"/>
                  <a:tab pos="7879796" algn="l"/>
                  <a:tab pos="8294522" algn="l"/>
                </a:tabLst>
              </a:pPr>
              <a:r>
                <a:rPr lang="en-GB" dirty="0"/>
                <a:t>Insert </a:t>
              </a:r>
            </a:p>
            <a:p>
              <a:pPr algn="ctr" defTabSz="414726">
                <a:buClr>
                  <a:srgbClr val="808080"/>
                </a:buClr>
                <a:buSzPct val="100000"/>
                <a:tabLst>
                  <a:tab pos="0" algn="l"/>
                  <a:tab pos="414726" algn="l"/>
                  <a:tab pos="829452" algn="l"/>
                  <a:tab pos="1244178" algn="l"/>
                  <a:tab pos="1658904" algn="l"/>
                  <a:tab pos="2073631" algn="l"/>
                  <a:tab pos="2488357" algn="l"/>
                  <a:tab pos="2903083" algn="l"/>
                  <a:tab pos="3317809" algn="l"/>
                  <a:tab pos="3732535" algn="l"/>
                  <a:tab pos="4147261" algn="l"/>
                  <a:tab pos="4561987" algn="l"/>
                  <a:tab pos="4976713" algn="l"/>
                  <a:tab pos="5391440" algn="l"/>
                  <a:tab pos="5806166" algn="l"/>
                  <a:tab pos="6220892" algn="l"/>
                  <a:tab pos="6635618" algn="l"/>
                  <a:tab pos="7050344" algn="l"/>
                  <a:tab pos="7465070" algn="l"/>
                  <a:tab pos="7879796" algn="l"/>
                  <a:tab pos="8294522" algn="l"/>
                </a:tabLst>
              </a:pPr>
              <a:r>
                <a:rPr lang="en-GB" dirty="0"/>
                <a:t>PCR</a:t>
              </a:r>
            </a:p>
          </p:txBody>
        </p:sp>
      </p:grpSp>
      <p:sp>
        <p:nvSpPr>
          <p:cNvPr id="60460" name="AutoShape 152"/>
          <p:cNvSpPr>
            <a:spLocks noChangeArrowheads="1"/>
          </p:cNvSpPr>
          <p:nvPr/>
        </p:nvSpPr>
        <p:spPr bwMode="auto">
          <a:xfrm rot="5400000">
            <a:off x="1624284" y="5695812"/>
            <a:ext cx="712874" cy="259200"/>
          </a:xfrm>
          <a:prstGeom prst="rightArrow">
            <a:avLst>
              <a:gd name="adj1" fmla="val 50000"/>
              <a:gd name="adj2" fmla="val 49997"/>
            </a:avLst>
          </a:prstGeom>
          <a:solidFill>
            <a:srgbClr val="BBE0E3"/>
          </a:solidFill>
          <a:ln w="25560">
            <a:solidFill>
              <a:srgbClr val="89A4A7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61" name="Rectangle 153"/>
          <p:cNvSpPr>
            <a:spLocks noChangeArrowheads="1"/>
          </p:cNvSpPr>
          <p:nvPr/>
        </p:nvSpPr>
        <p:spPr bwMode="auto">
          <a:xfrm>
            <a:off x="1475656" y="6153785"/>
            <a:ext cx="934560" cy="37155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 defTabSz="414726">
              <a:buClr>
                <a:srgbClr val="808080"/>
              </a:buClr>
              <a:buSzPct val="100000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dirty="0"/>
              <a:t>Analysis</a:t>
            </a:r>
          </a:p>
        </p:txBody>
      </p:sp>
      <p:pic>
        <p:nvPicPr>
          <p:cNvPr id="60438" name="Picture 155"/>
          <p:cNvPicPr>
            <a:picLocks noChangeAspect="1" noChangeArrowheads="1"/>
          </p:cNvPicPr>
          <p:nvPr/>
        </p:nvPicPr>
        <p:blipFill>
          <a:blip r:embed="rId2" cstate="print"/>
          <a:srcRect l="2924" t="18578" r="2588" b="13103"/>
          <a:stretch>
            <a:fillRect/>
          </a:stretch>
        </p:blipFill>
        <p:spPr bwMode="auto">
          <a:xfrm>
            <a:off x="876961" y="2811175"/>
            <a:ext cx="2203200" cy="51845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0439" name="Picture 156"/>
          <p:cNvPicPr>
            <a:picLocks noChangeAspect="1" noChangeArrowheads="1"/>
          </p:cNvPicPr>
          <p:nvPr/>
        </p:nvPicPr>
        <p:blipFill>
          <a:blip r:embed="rId2" cstate="print"/>
          <a:srcRect l="2924" t="18578" r="2588" b="13103"/>
          <a:stretch>
            <a:fillRect/>
          </a:stretch>
        </p:blipFill>
        <p:spPr bwMode="auto">
          <a:xfrm>
            <a:off x="876961" y="3329630"/>
            <a:ext cx="2203200" cy="51845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0440" name="Picture 157"/>
          <p:cNvPicPr>
            <a:picLocks noChangeAspect="1" noChangeArrowheads="1"/>
          </p:cNvPicPr>
          <p:nvPr/>
        </p:nvPicPr>
        <p:blipFill>
          <a:blip r:embed="rId2" cstate="print"/>
          <a:srcRect l="2924" t="18578" r="2588" b="13103"/>
          <a:stretch>
            <a:fillRect/>
          </a:stretch>
        </p:blipFill>
        <p:spPr bwMode="auto">
          <a:xfrm>
            <a:off x="876961" y="3848084"/>
            <a:ext cx="2203200" cy="51845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0441" name="Picture 158"/>
          <p:cNvPicPr>
            <a:picLocks noChangeAspect="1" noChangeArrowheads="1"/>
          </p:cNvPicPr>
          <p:nvPr/>
        </p:nvPicPr>
        <p:blipFill>
          <a:blip r:embed="rId2" cstate="print"/>
          <a:srcRect l="2924" t="18578" r="2588" b="13103"/>
          <a:stretch>
            <a:fillRect/>
          </a:stretch>
        </p:blipFill>
        <p:spPr bwMode="auto">
          <a:xfrm>
            <a:off x="876961" y="4366539"/>
            <a:ext cx="2203200" cy="51845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0442" name="Picture 159"/>
          <p:cNvPicPr>
            <a:picLocks noChangeAspect="1" noChangeArrowheads="1"/>
          </p:cNvPicPr>
          <p:nvPr/>
        </p:nvPicPr>
        <p:blipFill>
          <a:blip r:embed="rId2" cstate="print"/>
          <a:srcRect l="2924" t="18578" r="2588" b="13103"/>
          <a:stretch>
            <a:fillRect/>
          </a:stretch>
        </p:blipFill>
        <p:spPr bwMode="auto">
          <a:xfrm>
            <a:off x="876961" y="4884993"/>
            <a:ext cx="2203200" cy="51845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0443" name="AutoShape 160"/>
          <p:cNvSpPr>
            <a:spLocks noChangeArrowheads="1"/>
          </p:cNvSpPr>
          <p:nvPr/>
        </p:nvSpPr>
        <p:spPr bwMode="auto">
          <a:xfrm rot="10800000">
            <a:off x="3601440" y="4304612"/>
            <a:ext cx="712800" cy="259227"/>
          </a:xfrm>
          <a:prstGeom prst="rightArrow">
            <a:avLst>
              <a:gd name="adj1" fmla="val 50000"/>
              <a:gd name="adj2" fmla="val 49996"/>
            </a:avLst>
          </a:prstGeom>
          <a:solidFill>
            <a:srgbClr val="BBE0E3"/>
          </a:solidFill>
          <a:ln w="25560">
            <a:solidFill>
              <a:srgbClr val="89A4A7"/>
            </a:solidFill>
            <a:miter lim="800000"/>
            <a:headEnd/>
            <a:tailEnd/>
          </a:ln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60444" name="Rectangle 161"/>
          <p:cNvSpPr>
            <a:spLocks noChangeArrowheads="1"/>
          </p:cNvSpPr>
          <p:nvPr/>
        </p:nvSpPr>
        <p:spPr bwMode="auto">
          <a:xfrm>
            <a:off x="3416390" y="3848085"/>
            <a:ext cx="1248502" cy="3627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42452" rIns="81639" bIns="42452">
            <a:spAutoFit/>
          </a:bodyPr>
          <a:lstStyle/>
          <a:p>
            <a:pPr algn="ctr" defTabSz="414726">
              <a:buClr>
                <a:srgbClr val="808080"/>
              </a:buClr>
              <a:buSzPct val="100000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dirty="0"/>
              <a:t>Sequencing</a:t>
            </a:r>
          </a:p>
        </p:txBody>
      </p:sp>
      <p:sp>
        <p:nvSpPr>
          <p:cNvPr id="60445" name="Rectangle 172"/>
          <p:cNvSpPr>
            <a:spLocks noChangeArrowheads="1"/>
          </p:cNvSpPr>
          <p:nvPr/>
        </p:nvSpPr>
        <p:spPr bwMode="auto">
          <a:xfrm>
            <a:off x="599804" y="2284080"/>
            <a:ext cx="1156233" cy="3627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42452" rIns="81639" bIns="42452">
            <a:spAutoFit/>
          </a:bodyPr>
          <a:lstStyle/>
          <a:p>
            <a:pPr algn="ctr" defTabSz="414726">
              <a:buClr>
                <a:srgbClr val="808080"/>
              </a:buClr>
              <a:buSzPct val="100000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dirty="0"/>
              <a:t>Total DNA:</a:t>
            </a:r>
          </a:p>
        </p:txBody>
      </p:sp>
      <p:grpSp>
        <p:nvGrpSpPr>
          <p:cNvPr id="60496" name="Group 174"/>
          <p:cNvGrpSpPr>
            <a:grpSpLocks/>
          </p:cNvGrpSpPr>
          <p:nvPr/>
        </p:nvGrpSpPr>
        <p:grpSpPr bwMode="auto">
          <a:xfrm>
            <a:off x="915841" y="1111797"/>
            <a:ext cx="326880" cy="1107477"/>
            <a:chOff x="1156" y="527"/>
            <a:chExt cx="227" cy="769"/>
          </a:xfrm>
        </p:grpSpPr>
        <p:sp>
          <p:nvSpPr>
            <p:cNvPr id="60449" name="AutoShape 162"/>
            <p:cNvSpPr>
              <a:spLocks noChangeArrowheads="1"/>
            </p:cNvSpPr>
            <p:nvPr/>
          </p:nvSpPr>
          <p:spPr bwMode="auto">
            <a:xfrm rot="10800000">
              <a:off x="1158" y="531"/>
              <a:ext cx="225" cy="765"/>
            </a:xfrm>
            <a:custGeom>
              <a:avLst/>
              <a:gdLst>
                <a:gd name="T0" fmla="*/ 0 w 357190"/>
                <a:gd name="T1" fmla="*/ 0 h 1214446"/>
                <a:gd name="T2" fmla="*/ 0 w 357190"/>
                <a:gd name="T3" fmla="*/ 0 h 1214446"/>
                <a:gd name="T4" fmla="*/ 0 w 357190"/>
                <a:gd name="T5" fmla="*/ 0 h 1214446"/>
                <a:gd name="T6" fmla="*/ 0 w 357190"/>
                <a:gd name="T7" fmla="*/ 0 h 121444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66675 w 357190"/>
                <a:gd name="T13" fmla="*/ 66675 h 1214446"/>
                <a:gd name="T14" fmla="*/ 290515 w 357190"/>
                <a:gd name="T15" fmla="*/ 1214446 h 121444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7190" h="1214446">
                  <a:moveTo>
                    <a:pt x="132310" y="0"/>
                  </a:moveTo>
                  <a:lnTo>
                    <a:pt x="224880" y="0"/>
                  </a:lnTo>
                  <a:lnTo>
                    <a:pt x="357190" y="132310"/>
                  </a:lnTo>
                  <a:lnTo>
                    <a:pt x="357190" y="1214446"/>
                  </a:lnTo>
                  <a:lnTo>
                    <a:pt x="0" y="1214446"/>
                  </a:lnTo>
                  <a:lnTo>
                    <a:pt x="0" y="132310"/>
                  </a:lnTo>
                  <a:close/>
                </a:path>
              </a:pathLst>
            </a:custGeom>
            <a:solidFill>
              <a:srgbClr val="BBE0E3"/>
            </a:solidFill>
            <a:ln w="25560">
              <a:solidFill>
                <a:srgbClr val="89A4A7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es-AR"/>
            </a:p>
          </p:txBody>
        </p:sp>
        <p:grpSp>
          <p:nvGrpSpPr>
            <p:cNvPr id="60497" name="Group 163"/>
            <p:cNvGrpSpPr>
              <a:grpSpLocks/>
            </p:cNvGrpSpPr>
            <p:nvPr/>
          </p:nvGrpSpPr>
          <p:grpSpPr bwMode="auto">
            <a:xfrm>
              <a:off x="1171" y="572"/>
              <a:ext cx="180" cy="630"/>
              <a:chOff x="1171" y="572"/>
              <a:chExt cx="180" cy="630"/>
            </a:xfrm>
          </p:grpSpPr>
          <p:sp>
            <p:nvSpPr>
              <p:cNvPr id="60452" name="AutoShape 164"/>
              <p:cNvSpPr>
                <a:spLocks noChangeArrowheads="1"/>
              </p:cNvSpPr>
              <p:nvPr/>
            </p:nvSpPr>
            <p:spPr bwMode="auto">
              <a:xfrm>
                <a:off x="1171" y="572"/>
                <a:ext cx="135" cy="47"/>
              </a:xfrm>
              <a:custGeom>
                <a:avLst/>
                <a:gdLst>
                  <a:gd name="T0" fmla="*/ 0 w 616449"/>
                  <a:gd name="T1" fmla="*/ 0 h 289389"/>
                  <a:gd name="T2" fmla="*/ 0 w 616449"/>
                  <a:gd name="T3" fmla="*/ 0 h 289389"/>
                  <a:gd name="T4" fmla="*/ 0 w 616449"/>
                  <a:gd name="T5" fmla="*/ 0 h 289389"/>
                  <a:gd name="T6" fmla="*/ 0 w 616449"/>
                  <a:gd name="T7" fmla="*/ 0 h 2893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16449"/>
                  <a:gd name="T13" fmla="*/ 0 h 289389"/>
                  <a:gd name="T14" fmla="*/ 616449 w 616449"/>
                  <a:gd name="T15" fmla="*/ 289389 h 2893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16449" h="289389">
                    <a:moveTo>
                      <a:pt x="0" y="0"/>
                    </a:moveTo>
                    <a:cubicBezTo>
                      <a:pt x="127571" y="13699"/>
                      <a:pt x="255142" y="27398"/>
                      <a:pt x="318499" y="71919"/>
                    </a:cubicBezTo>
                    <a:cubicBezTo>
                      <a:pt x="381856" y="116440"/>
                      <a:pt x="330486" y="244867"/>
                      <a:pt x="380144" y="267128"/>
                    </a:cubicBezTo>
                    <a:cubicBezTo>
                      <a:pt x="429802" y="289389"/>
                      <a:pt x="523125" y="247436"/>
                      <a:pt x="616449" y="205483"/>
                    </a:cubicBezTo>
                  </a:path>
                </a:pathLst>
              </a:custGeom>
              <a:noFill/>
              <a:ln w="936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AR"/>
              </a:p>
            </p:txBody>
          </p:sp>
          <p:sp>
            <p:nvSpPr>
              <p:cNvPr id="60453" name="AutoShape 165"/>
              <p:cNvSpPr>
                <a:spLocks noChangeArrowheads="1"/>
              </p:cNvSpPr>
              <p:nvPr/>
            </p:nvSpPr>
            <p:spPr bwMode="auto">
              <a:xfrm>
                <a:off x="1171" y="752"/>
                <a:ext cx="135" cy="45"/>
              </a:xfrm>
              <a:custGeom>
                <a:avLst/>
                <a:gdLst>
                  <a:gd name="T0" fmla="*/ 0 w 616449"/>
                  <a:gd name="T1" fmla="*/ 0 h 289389"/>
                  <a:gd name="T2" fmla="*/ 0 w 616449"/>
                  <a:gd name="T3" fmla="*/ 0 h 289389"/>
                  <a:gd name="T4" fmla="*/ 0 w 616449"/>
                  <a:gd name="T5" fmla="*/ 0 h 289389"/>
                  <a:gd name="T6" fmla="*/ 0 w 616449"/>
                  <a:gd name="T7" fmla="*/ 0 h 2893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16449"/>
                  <a:gd name="T13" fmla="*/ 0 h 289389"/>
                  <a:gd name="T14" fmla="*/ 616449 w 616449"/>
                  <a:gd name="T15" fmla="*/ 289389 h 2893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16449" h="289389">
                    <a:moveTo>
                      <a:pt x="0" y="0"/>
                    </a:moveTo>
                    <a:cubicBezTo>
                      <a:pt x="127571" y="13699"/>
                      <a:pt x="255142" y="27398"/>
                      <a:pt x="318499" y="71919"/>
                    </a:cubicBezTo>
                    <a:cubicBezTo>
                      <a:pt x="381856" y="116440"/>
                      <a:pt x="330486" y="244867"/>
                      <a:pt x="380144" y="267128"/>
                    </a:cubicBezTo>
                    <a:cubicBezTo>
                      <a:pt x="429802" y="289389"/>
                      <a:pt x="523125" y="247436"/>
                      <a:pt x="616449" y="205483"/>
                    </a:cubicBezTo>
                  </a:path>
                </a:pathLst>
              </a:custGeom>
              <a:noFill/>
              <a:ln w="936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AR"/>
              </a:p>
            </p:txBody>
          </p:sp>
          <p:sp>
            <p:nvSpPr>
              <p:cNvPr id="60454" name="AutoShape 166"/>
              <p:cNvSpPr>
                <a:spLocks noChangeArrowheads="1"/>
              </p:cNvSpPr>
              <p:nvPr/>
            </p:nvSpPr>
            <p:spPr bwMode="auto">
              <a:xfrm>
                <a:off x="1171" y="932"/>
                <a:ext cx="135" cy="45"/>
              </a:xfrm>
              <a:custGeom>
                <a:avLst/>
                <a:gdLst>
                  <a:gd name="T0" fmla="*/ 0 w 616449"/>
                  <a:gd name="T1" fmla="*/ 0 h 289389"/>
                  <a:gd name="T2" fmla="*/ 0 w 616449"/>
                  <a:gd name="T3" fmla="*/ 0 h 289389"/>
                  <a:gd name="T4" fmla="*/ 0 w 616449"/>
                  <a:gd name="T5" fmla="*/ 0 h 289389"/>
                  <a:gd name="T6" fmla="*/ 0 w 616449"/>
                  <a:gd name="T7" fmla="*/ 0 h 2893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16449"/>
                  <a:gd name="T13" fmla="*/ 0 h 289389"/>
                  <a:gd name="T14" fmla="*/ 616449 w 616449"/>
                  <a:gd name="T15" fmla="*/ 289389 h 2893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16449" h="289389">
                    <a:moveTo>
                      <a:pt x="0" y="0"/>
                    </a:moveTo>
                    <a:cubicBezTo>
                      <a:pt x="127571" y="13699"/>
                      <a:pt x="255142" y="27398"/>
                      <a:pt x="318499" y="71919"/>
                    </a:cubicBezTo>
                    <a:cubicBezTo>
                      <a:pt x="381856" y="116440"/>
                      <a:pt x="330486" y="244867"/>
                      <a:pt x="380144" y="267128"/>
                    </a:cubicBezTo>
                    <a:cubicBezTo>
                      <a:pt x="429802" y="289389"/>
                      <a:pt x="523125" y="247436"/>
                      <a:pt x="616449" y="205483"/>
                    </a:cubicBezTo>
                  </a:path>
                </a:pathLst>
              </a:custGeom>
              <a:noFill/>
              <a:ln w="936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AR"/>
              </a:p>
            </p:txBody>
          </p:sp>
          <p:sp>
            <p:nvSpPr>
              <p:cNvPr id="60455" name="AutoShape 167"/>
              <p:cNvSpPr>
                <a:spLocks noChangeArrowheads="1"/>
              </p:cNvSpPr>
              <p:nvPr/>
            </p:nvSpPr>
            <p:spPr bwMode="auto">
              <a:xfrm>
                <a:off x="1171" y="1067"/>
                <a:ext cx="135" cy="45"/>
              </a:xfrm>
              <a:custGeom>
                <a:avLst/>
                <a:gdLst>
                  <a:gd name="T0" fmla="*/ 0 w 616449"/>
                  <a:gd name="T1" fmla="*/ 0 h 289389"/>
                  <a:gd name="T2" fmla="*/ 0 w 616449"/>
                  <a:gd name="T3" fmla="*/ 0 h 289389"/>
                  <a:gd name="T4" fmla="*/ 0 w 616449"/>
                  <a:gd name="T5" fmla="*/ 0 h 289389"/>
                  <a:gd name="T6" fmla="*/ 0 w 616449"/>
                  <a:gd name="T7" fmla="*/ 0 h 2893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16449"/>
                  <a:gd name="T13" fmla="*/ 0 h 289389"/>
                  <a:gd name="T14" fmla="*/ 616449 w 616449"/>
                  <a:gd name="T15" fmla="*/ 289389 h 2893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16449" h="289389">
                    <a:moveTo>
                      <a:pt x="0" y="0"/>
                    </a:moveTo>
                    <a:cubicBezTo>
                      <a:pt x="127571" y="13699"/>
                      <a:pt x="255142" y="27398"/>
                      <a:pt x="318499" y="71919"/>
                    </a:cubicBezTo>
                    <a:cubicBezTo>
                      <a:pt x="381856" y="116440"/>
                      <a:pt x="330486" y="244867"/>
                      <a:pt x="380144" y="267128"/>
                    </a:cubicBezTo>
                    <a:cubicBezTo>
                      <a:pt x="429802" y="289389"/>
                      <a:pt x="523125" y="247436"/>
                      <a:pt x="616449" y="205483"/>
                    </a:cubicBezTo>
                  </a:path>
                </a:pathLst>
              </a:custGeom>
              <a:noFill/>
              <a:ln w="936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AR"/>
              </a:p>
            </p:txBody>
          </p:sp>
          <p:sp>
            <p:nvSpPr>
              <p:cNvPr id="60456" name="AutoShape 168"/>
              <p:cNvSpPr>
                <a:spLocks noChangeArrowheads="1"/>
              </p:cNvSpPr>
              <p:nvPr/>
            </p:nvSpPr>
            <p:spPr bwMode="auto">
              <a:xfrm>
                <a:off x="1216" y="662"/>
                <a:ext cx="135" cy="47"/>
              </a:xfrm>
              <a:custGeom>
                <a:avLst/>
                <a:gdLst>
                  <a:gd name="T0" fmla="*/ 0 w 616449"/>
                  <a:gd name="T1" fmla="*/ 0 h 289389"/>
                  <a:gd name="T2" fmla="*/ 0 w 616449"/>
                  <a:gd name="T3" fmla="*/ 0 h 289389"/>
                  <a:gd name="T4" fmla="*/ 0 w 616449"/>
                  <a:gd name="T5" fmla="*/ 0 h 289389"/>
                  <a:gd name="T6" fmla="*/ 0 w 616449"/>
                  <a:gd name="T7" fmla="*/ 0 h 2893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16449"/>
                  <a:gd name="T13" fmla="*/ 0 h 289389"/>
                  <a:gd name="T14" fmla="*/ 616449 w 616449"/>
                  <a:gd name="T15" fmla="*/ 289389 h 2893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16449" h="289389">
                    <a:moveTo>
                      <a:pt x="0" y="0"/>
                    </a:moveTo>
                    <a:cubicBezTo>
                      <a:pt x="127571" y="13699"/>
                      <a:pt x="255142" y="27398"/>
                      <a:pt x="318499" y="71919"/>
                    </a:cubicBezTo>
                    <a:cubicBezTo>
                      <a:pt x="381856" y="116440"/>
                      <a:pt x="330486" y="244867"/>
                      <a:pt x="380144" y="267128"/>
                    </a:cubicBezTo>
                    <a:cubicBezTo>
                      <a:pt x="429802" y="289389"/>
                      <a:pt x="523125" y="247436"/>
                      <a:pt x="616449" y="205483"/>
                    </a:cubicBezTo>
                  </a:path>
                </a:pathLst>
              </a:custGeom>
              <a:noFill/>
              <a:ln w="936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AR"/>
              </a:p>
            </p:txBody>
          </p:sp>
          <p:sp>
            <p:nvSpPr>
              <p:cNvPr id="60457" name="AutoShape 169"/>
              <p:cNvSpPr>
                <a:spLocks noChangeArrowheads="1"/>
              </p:cNvSpPr>
              <p:nvPr/>
            </p:nvSpPr>
            <p:spPr bwMode="auto">
              <a:xfrm>
                <a:off x="1216" y="842"/>
                <a:ext cx="135" cy="45"/>
              </a:xfrm>
              <a:custGeom>
                <a:avLst/>
                <a:gdLst>
                  <a:gd name="T0" fmla="*/ 0 w 616449"/>
                  <a:gd name="T1" fmla="*/ 0 h 289389"/>
                  <a:gd name="T2" fmla="*/ 0 w 616449"/>
                  <a:gd name="T3" fmla="*/ 0 h 289389"/>
                  <a:gd name="T4" fmla="*/ 0 w 616449"/>
                  <a:gd name="T5" fmla="*/ 0 h 289389"/>
                  <a:gd name="T6" fmla="*/ 0 w 616449"/>
                  <a:gd name="T7" fmla="*/ 0 h 2893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16449"/>
                  <a:gd name="T13" fmla="*/ 0 h 289389"/>
                  <a:gd name="T14" fmla="*/ 616449 w 616449"/>
                  <a:gd name="T15" fmla="*/ 289389 h 2893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16449" h="289389">
                    <a:moveTo>
                      <a:pt x="0" y="0"/>
                    </a:moveTo>
                    <a:cubicBezTo>
                      <a:pt x="127571" y="13699"/>
                      <a:pt x="255142" y="27398"/>
                      <a:pt x="318499" y="71919"/>
                    </a:cubicBezTo>
                    <a:cubicBezTo>
                      <a:pt x="381856" y="116440"/>
                      <a:pt x="330486" y="244867"/>
                      <a:pt x="380144" y="267128"/>
                    </a:cubicBezTo>
                    <a:cubicBezTo>
                      <a:pt x="429802" y="289389"/>
                      <a:pt x="523125" y="247436"/>
                      <a:pt x="616449" y="205483"/>
                    </a:cubicBezTo>
                  </a:path>
                </a:pathLst>
              </a:custGeom>
              <a:noFill/>
              <a:ln w="936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AR"/>
              </a:p>
            </p:txBody>
          </p:sp>
          <p:sp>
            <p:nvSpPr>
              <p:cNvPr id="60458" name="AutoShape 170"/>
              <p:cNvSpPr>
                <a:spLocks noChangeArrowheads="1"/>
              </p:cNvSpPr>
              <p:nvPr/>
            </p:nvSpPr>
            <p:spPr bwMode="auto">
              <a:xfrm>
                <a:off x="1216" y="1022"/>
                <a:ext cx="135" cy="45"/>
              </a:xfrm>
              <a:custGeom>
                <a:avLst/>
                <a:gdLst>
                  <a:gd name="T0" fmla="*/ 0 w 616449"/>
                  <a:gd name="T1" fmla="*/ 0 h 289389"/>
                  <a:gd name="T2" fmla="*/ 0 w 616449"/>
                  <a:gd name="T3" fmla="*/ 0 h 289389"/>
                  <a:gd name="T4" fmla="*/ 0 w 616449"/>
                  <a:gd name="T5" fmla="*/ 0 h 289389"/>
                  <a:gd name="T6" fmla="*/ 0 w 616449"/>
                  <a:gd name="T7" fmla="*/ 0 h 2893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16449"/>
                  <a:gd name="T13" fmla="*/ 0 h 289389"/>
                  <a:gd name="T14" fmla="*/ 616449 w 616449"/>
                  <a:gd name="T15" fmla="*/ 289389 h 2893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16449" h="289389">
                    <a:moveTo>
                      <a:pt x="0" y="0"/>
                    </a:moveTo>
                    <a:cubicBezTo>
                      <a:pt x="127571" y="13699"/>
                      <a:pt x="255142" y="27398"/>
                      <a:pt x="318499" y="71919"/>
                    </a:cubicBezTo>
                    <a:cubicBezTo>
                      <a:pt x="381856" y="116440"/>
                      <a:pt x="330486" y="244867"/>
                      <a:pt x="380144" y="267128"/>
                    </a:cubicBezTo>
                    <a:cubicBezTo>
                      <a:pt x="429802" y="289389"/>
                      <a:pt x="523125" y="247436"/>
                      <a:pt x="616449" y="205483"/>
                    </a:cubicBezTo>
                  </a:path>
                </a:pathLst>
              </a:custGeom>
              <a:noFill/>
              <a:ln w="936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AR"/>
              </a:p>
            </p:txBody>
          </p:sp>
          <p:sp>
            <p:nvSpPr>
              <p:cNvPr id="60459" name="AutoShape 171"/>
              <p:cNvSpPr>
                <a:spLocks noChangeArrowheads="1"/>
              </p:cNvSpPr>
              <p:nvPr/>
            </p:nvSpPr>
            <p:spPr bwMode="auto">
              <a:xfrm>
                <a:off x="1216" y="1157"/>
                <a:ext cx="135" cy="45"/>
              </a:xfrm>
              <a:custGeom>
                <a:avLst/>
                <a:gdLst>
                  <a:gd name="T0" fmla="*/ 0 w 616449"/>
                  <a:gd name="T1" fmla="*/ 0 h 289389"/>
                  <a:gd name="T2" fmla="*/ 0 w 616449"/>
                  <a:gd name="T3" fmla="*/ 0 h 289389"/>
                  <a:gd name="T4" fmla="*/ 0 w 616449"/>
                  <a:gd name="T5" fmla="*/ 0 h 289389"/>
                  <a:gd name="T6" fmla="*/ 0 w 616449"/>
                  <a:gd name="T7" fmla="*/ 0 h 2893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16449"/>
                  <a:gd name="T13" fmla="*/ 0 h 289389"/>
                  <a:gd name="T14" fmla="*/ 616449 w 616449"/>
                  <a:gd name="T15" fmla="*/ 289389 h 2893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16449" h="289389">
                    <a:moveTo>
                      <a:pt x="0" y="0"/>
                    </a:moveTo>
                    <a:cubicBezTo>
                      <a:pt x="127571" y="13699"/>
                      <a:pt x="255142" y="27398"/>
                      <a:pt x="318499" y="71919"/>
                    </a:cubicBezTo>
                    <a:cubicBezTo>
                      <a:pt x="381856" y="116440"/>
                      <a:pt x="330486" y="244867"/>
                      <a:pt x="380144" y="267128"/>
                    </a:cubicBezTo>
                    <a:cubicBezTo>
                      <a:pt x="429802" y="289389"/>
                      <a:pt x="523125" y="247436"/>
                      <a:pt x="616449" y="205483"/>
                    </a:cubicBezTo>
                  </a:path>
                </a:pathLst>
              </a:custGeom>
              <a:noFill/>
              <a:ln w="936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AR"/>
              </a:p>
            </p:txBody>
          </p:sp>
        </p:grpSp>
        <p:sp>
          <p:nvSpPr>
            <p:cNvPr id="60451" name="Freeform 173"/>
            <p:cNvSpPr>
              <a:spLocks noChangeArrowheads="1"/>
            </p:cNvSpPr>
            <p:nvPr/>
          </p:nvSpPr>
          <p:spPr bwMode="auto">
            <a:xfrm>
              <a:off x="1156" y="527"/>
              <a:ext cx="197" cy="703"/>
            </a:xfrm>
            <a:custGeom>
              <a:avLst/>
              <a:gdLst>
                <a:gd name="T0" fmla="*/ 106 w 197"/>
                <a:gd name="T1" fmla="*/ 552 h 703"/>
                <a:gd name="T2" fmla="*/ 15 w 197"/>
                <a:gd name="T3" fmla="*/ 462 h 703"/>
                <a:gd name="T4" fmla="*/ 15 w 197"/>
                <a:gd name="T5" fmla="*/ 416 h 703"/>
                <a:gd name="T6" fmla="*/ 106 w 197"/>
                <a:gd name="T7" fmla="*/ 280 h 703"/>
                <a:gd name="T8" fmla="*/ 151 w 197"/>
                <a:gd name="T9" fmla="*/ 190 h 703"/>
                <a:gd name="T10" fmla="*/ 151 w 197"/>
                <a:gd name="T11" fmla="*/ 280 h 703"/>
                <a:gd name="T12" fmla="*/ 151 w 197"/>
                <a:gd name="T13" fmla="*/ 416 h 703"/>
                <a:gd name="T14" fmla="*/ 151 w 197"/>
                <a:gd name="T15" fmla="*/ 643 h 703"/>
                <a:gd name="T16" fmla="*/ 61 w 197"/>
                <a:gd name="T17" fmla="*/ 598 h 703"/>
                <a:gd name="T18" fmla="*/ 151 w 197"/>
                <a:gd name="T19" fmla="*/ 416 h 703"/>
                <a:gd name="T20" fmla="*/ 197 w 197"/>
                <a:gd name="T21" fmla="*/ 371 h 703"/>
                <a:gd name="T22" fmla="*/ 151 w 197"/>
                <a:gd name="T23" fmla="*/ 53 h 703"/>
                <a:gd name="T24" fmla="*/ 106 w 197"/>
                <a:gd name="T25" fmla="*/ 53 h 703"/>
                <a:gd name="T26" fmla="*/ 106 w 197"/>
                <a:gd name="T27" fmla="*/ 144 h 703"/>
                <a:gd name="T28" fmla="*/ 61 w 197"/>
                <a:gd name="T29" fmla="*/ 280 h 703"/>
                <a:gd name="T30" fmla="*/ 61 w 197"/>
                <a:gd name="T31" fmla="*/ 552 h 703"/>
                <a:gd name="T32" fmla="*/ 151 w 197"/>
                <a:gd name="T33" fmla="*/ 552 h 703"/>
                <a:gd name="T34" fmla="*/ 151 w 197"/>
                <a:gd name="T35" fmla="*/ 326 h 703"/>
                <a:gd name="T36" fmla="*/ 106 w 197"/>
                <a:gd name="T37" fmla="*/ 190 h 703"/>
                <a:gd name="T38" fmla="*/ 61 w 197"/>
                <a:gd name="T39" fmla="*/ 144 h 703"/>
                <a:gd name="T40" fmla="*/ 151 w 197"/>
                <a:gd name="T41" fmla="*/ 190 h 703"/>
                <a:gd name="T42" fmla="*/ 197 w 197"/>
                <a:gd name="T43" fmla="*/ 371 h 703"/>
                <a:gd name="T44" fmla="*/ 151 w 197"/>
                <a:gd name="T45" fmla="*/ 507 h 703"/>
                <a:gd name="T46" fmla="*/ 61 w 197"/>
                <a:gd name="T47" fmla="*/ 598 h 703"/>
                <a:gd name="T48" fmla="*/ 61 w 197"/>
                <a:gd name="T49" fmla="*/ 688 h 703"/>
                <a:gd name="T50" fmla="*/ 106 w 197"/>
                <a:gd name="T51" fmla="*/ 688 h 70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97"/>
                <a:gd name="T79" fmla="*/ 0 h 703"/>
                <a:gd name="T80" fmla="*/ 197 w 197"/>
                <a:gd name="T81" fmla="*/ 703 h 70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97" h="703">
                  <a:moveTo>
                    <a:pt x="106" y="552"/>
                  </a:moveTo>
                  <a:cubicBezTo>
                    <a:pt x="68" y="518"/>
                    <a:pt x="30" y="485"/>
                    <a:pt x="15" y="462"/>
                  </a:cubicBezTo>
                  <a:cubicBezTo>
                    <a:pt x="0" y="439"/>
                    <a:pt x="0" y="446"/>
                    <a:pt x="15" y="416"/>
                  </a:cubicBezTo>
                  <a:cubicBezTo>
                    <a:pt x="30" y="386"/>
                    <a:pt x="83" y="317"/>
                    <a:pt x="106" y="280"/>
                  </a:cubicBezTo>
                  <a:cubicBezTo>
                    <a:pt x="129" y="243"/>
                    <a:pt x="144" y="190"/>
                    <a:pt x="151" y="190"/>
                  </a:cubicBezTo>
                  <a:cubicBezTo>
                    <a:pt x="158" y="190"/>
                    <a:pt x="151" y="242"/>
                    <a:pt x="151" y="280"/>
                  </a:cubicBezTo>
                  <a:cubicBezTo>
                    <a:pt x="151" y="318"/>
                    <a:pt x="151" y="356"/>
                    <a:pt x="151" y="416"/>
                  </a:cubicBezTo>
                  <a:cubicBezTo>
                    <a:pt x="151" y="476"/>
                    <a:pt x="166" y="613"/>
                    <a:pt x="151" y="643"/>
                  </a:cubicBezTo>
                  <a:cubicBezTo>
                    <a:pt x="136" y="673"/>
                    <a:pt x="61" y="636"/>
                    <a:pt x="61" y="598"/>
                  </a:cubicBezTo>
                  <a:cubicBezTo>
                    <a:pt x="61" y="560"/>
                    <a:pt x="128" y="454"/>
                    <a:pt x="151" y="416"/>
                  </a:cubicBezTo>
                  <a:cubicBezTo>
                    <a:pt x="174" y="378"/>
                    <a:pt x="197" y="431"/>
                    <a:pt x="197" y="371"/>
                  </a:cubicBezTo>
                  <a:cubicBezTo>
                    <a:pt x="197" y="311"/>
                    <a:pt x="166" y="106"/>
                    <a:pt x="151" y="53"/>
                  </a:cubicBezTo>
                  <a:cubicBezTo>
                    <a:pt x="136" y="0"/>
                    <a:pt x="113" y="38"/>
                    <a:pt x="106" y="53"/>
                  </a:cubicBezTo>
                  <a:cubicBezTo>
                    <a:pt x="99" y="68"/>
                    <a:pt x="113" y="106"/>
                    <a:pt x="106" y="144"/>
                  </a:cubicBezTo>
                  <a:cubicBezTo>
                    <a:pt x="99" y="182"/>
                    <a:pt x="69" y="212"/>
                    <a:pt x="61" y="280"/>
                  </a:cubicBezTo>
                  <a:cubicBezTo>
                    <a:pt x="53" y="348"/>
                    <a:pt x="46" y="507"/>
                    <a:pt x="61" y="552"/>
                  </a:cubicBezTo>
                  <a:cubicBezTo>
                    <a:pt x="76" y="597"/>
                    <a:pt x="136" y="590"/>
                    <a:pt x="151" y="552"/>
                  </a:cubicBezTo>
                  <a:cubicBezTo>
                    <a:pt x="166" y="514"/>
                    <a:pt x="159" y="386"/>
                    <a:pt x="151" y="326"/>
                  </a:cubicBezTo>
                  <a:cubicBezTo>
                    <a:pt x="143" y="266"/>
                    <a:pt x="121" y="220"/>
                    <a:pt x="106" y="190"/>
                  </a:cubicBezTo>
                  <a:cubicBezTo>
                    <a:pt x="91" y="160"/>
                    <a:pt x="54" y="144"/>
                    <a:pt x="61" y="144"/>
                  </a:cubicBezTo>
                  <a:cubicBezTo>
                    <a:pt x="68" y="144"/>
                    <a:pt x="128" y="152"/>
                    <a:pt x="151" y="190"/>
                  </a:cubicBezTo>
                  <a:cubicBezTo>
                    <a:pt x="174" y="228"/>
                    <a:pt x="197" y="318"/>
                    <a:pt x="197" y="371"/>
                  </a:cubicBezTo>
                  <a:cubicBezTo>
                    <a:pt x="197" y="424"/>
                    <a:pt x="174" y="469"/>
                    <a:pt x="151" y="507"/>
                  </a:cubicBezTo>
                  <a:cubicBezTo>
                    <a:pt x="128" y="545"/>
                    <a:pt x="76" y="568"/>
                    <a:pt x="61" y="598"/>
                  </a:cubicBezTo>
                  <a:cubicBezTo>
                    <a:pt x="46" y="628"/>
                    <a:pt x="54" y="673"/>
                    <a:pt x="61" y="688"/>
                  </a:cubicBezTo>
                  <a:cubicBezTo>
                    <a:pt x="68" y="703"/>
                    <a:pt x="87" y="695"/>
                    <a:pt x="106" y="688"/>
                  </a:cubicBezTo>
                </a:path>
              </a:pathLst>
            </a:custGeom>
            <a:noFill/>
            <a:ln w="936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AR"/>
            </a:p>
          </p:txBody>
        </p:sp>
      </p:grpSp>
      <p:sp>
        <p:nvSpPr>
          <p:cNvPr id="60448" name="339 CuadroTexto"/>
          <p:cNvSpPr txBox="1">
            <a:spLocks noChangeArrowheads="1"/>
          </p:cNvSpPr>
          <p:nvPr/>
        </p:nvSpPr>
        <p:spPr bwMode="auto">
          <a:xfrm>
            <a:off x="2508481" y="188660"/>
            <a:ext cx="4224711" cy="945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r>
              <a:rPr lang="es-ES" sz="2800">
                <a:latin typeface="Arial" pitchFamily="34" charset="0"/>
              </a:rPr>
              <a:t>Secuenciación 16S rDNA</a:t>
            </a:r>
          </a:p>
          <a:p>
            <a:endParaRPr lang="en-US" sz="2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1 Título"/>
          <p:cNvSpPr>
            <a:spLocks noGrp="1"/>
          </p:cNvSpPr>
          <p:nvPr>
            <p:ph type="title"/>
          </p:nvPr>
        </p:nvSpPr>
        <p:spPr>
          <a:xfrm>
            <a:off x="1249920" y="836729"/>
            <a:ext cx="7793280" cy="1142039"/>
          </a:xfrm>
        </p:spPr>
        <p:txBody>
          <a:bodyPr/>
          <a:lstStyle/>
          <a:p>
            <a:r>
              <a:rPr lang="en-US"/>
              <a:t>Metagenómica</a:t>
            </a:r>
          </a:p>
        </p:txBody>
      </p:sp>
      <p:sp>
        <p:nvSpPr>
          <p:cNvPr id="60419" name="171 Rectángulo redondeado"/>
          <p:cNvSpPr>
            <a:spLocks noChangeArrowheads="1"/>
          </p:cNvSpPr>
          <p:nvPr/>
        </p:nvSpPr>
        <p:spPr bwMode="auto">
          <a:xfrm>
            <a:off x="99360" y="861211"/>
            <a:ext cx="8006400" cy="200901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lIns="82945" tIns="41473" rIns="82945" bIns="41473"/>
          <a:lstStyle/>
          <a:p>
            <a:endParaRPr 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009601" y="1182365"/>
            <a:ext cx="257760" cy="905855"/>
            <a:chOff x="2644" y="687"/>
            <a:chExt cx="179" cy="629"/>
          </a:xfrm>
        </p:grpSpPr>
        <p:sp>
          <p:nvSpPr>
            <p:cNvPr id="60580" name="AutoShape 6"/>
            <p:cNvSpPr>
              <a:spLocks noChangeArrowheads="1"/>
            </p:cNvSpPr>
            <p:nvPr/>
          </p:nvSpPr>
          <p:spPr bwMode="auto">
            <a:xfrm>
              <a:off x="2644" y="687"/>
              <a:ext cx="135" cy="47"/>
            </a:xfrm>
            <a:custGeom>
              <a:avLst/>
              <a:gdLst>
                <a:gd name="T0" fmla="*/ 0 w 616449"/>
                <a:gd name="T1" fmla="*/ 0 h 289389"/>
                <a:gd name="T2" fmla="*/ 0 w 616449"/>
                <a:gd name="T3" fmla="*/ 0 h 289389"/>
                <a:gd name="T4" fmla="*/ 0 w 616449"/>
                <a:gd name="T5" fmla="*/ 0 h 289389"/>
                <a:gd name="T6" fmla="*/ 0 w 616449"/>
                <a:gd name="T7" fmla="*/ 0 h 2893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6449"/>
                <a:gd name="T13" fmla="*/ 0 h 289389"/>
                <a:gd name="T14" fmla="*/ 616449 w 616449"/>
                <a:gd name="T15" fmla="*/ 289389 h 2893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6449" h="289389">
                  <a:moveTo>
                    <a:pt x="0" y="0"/>
                  </a:moveTo>
                  <a:cubicBezTo>
                    <a:pt x="127571" y="13699"/>
                    <a:pt x="255142" y="27398"/>
                    <a:pt x="318499" y="71919"/>
                  </a:cubicBezTo>
                  <a:cubicBezTo>
                    <a:pt x="381856" y="116440"/>
                    <a:pt x="330486" y="244867"/>
                    <a:pt x="380144" y="267128"/>
                  </a:cubicBezTo>
                  <a:cubicBezTo>
                    <a:pt x="429802" y="289389"/>
                    <a:pt x="523125" y="247436"/>
                    <a:pt x="616449" y="205483"/>
                  </a:cubicBezTo>
                </a:path>
              </a:pathLst>
            </a:custGeom>
            <a:noFill/>
            <a:ln w="936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60581" name="AutoShape 7"/>
            <p:cNvSpPr>
              <a:spLocks noChangeArrowheads="1"/>
            </p:cNvSpPr>
            <p:nvPr/>
          </p:nvSpPr>
          <p:spPr bwMode="auto">
            <a:xfrm>
              <a:off x="2644" y="867"/>
              <a:ext cx="135" cy="45"/>
            </a:xfrm>
            <a:custGeom>
              <a:avLst/>
              <a:gdLst>
                <a:gd name="T0" fmla="*/ 0 w 616449"/>
                <a:gd name="T1" fmla="*/ 0 h 289389"/>
                <a:gd name="T2" fmla="*/ 0 w 616449"/>
                <a:gd name="T3" fmla="*/ 0 h 289389"/>
                <a:gd name="T4" fmla="*/ 0 w 616449"/>
                <a:gd name="T5" fmla="*/ 0 h 289389"/>
                <a:gd name="T6" fmla="*/ 0 w 616449"/>
                <a:gd name="T7" fmla="*/ 0 h 2893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6449"/>
                <a:gd name="T13" fmla="*/ 0 h 289389"/>
                <a:gd name="T14" fmla="*/ 616449 w 616449"/>
                <a:gd name="T15" fmla="*/ 289389 h 2893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6449" h="289389">
                  <a:moveTo>
                    <a:pt x="0" y="0"/>
                  </a:moveTo>
                  <a:cubicBezTo>
                    <a:pt x="127571" y="13699"/>
                    <a:pt x="255142" y="27398"/>
                    <a:pt x="318499" y="71919"/>
                  </a:cubicBezTo>
                  <a:cubicBezTo>
                    <a:pt x="381856" y="116440"/>
                    <a:pt x="330486" y="244867"/>
                    <a:pt x="380144" y="267128"/>
                  </a:cubicBezTo>
                  <a:cubicBezTo>
                    <a:pt x="429802" y="289389"/>
                    <a:pt x="523125" y="247436"/>
                    <a:pt x="616449" y="205483"/>
                  </a:cubicBezTo>
                </a:path>
              </a:pathLst>
            </a:custGeom>
            <a:noFill/>
            <a:ln w="936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60582" name="AutoShape 8"/>
            <p:cNvSpPr>
              <a:spLocks noChangeArrowheads="1"/>
            </p:cNvSpPr>
            <p:nvPr/>
          </p:nvSpPr>
          <p:spPr bwMode="auto">
            <a:xfrm>
              <a:off x="2644" y="1047"/>
              <a:ext cx="135" cy="45"/>
            </a:xfrm>
            <a:custGeom>
              <a:avLst/>
              <a:gdLst>
                <a:gd name="T0" fmla="*/ 0 w 616449"/>
                <a:gd name="T1" fmla="*/ 0 h 289389"/>
                <a:gd name="T2" fmla="*/ 0 w 616449"/>
                <a:gd name="T3" fmla="*/ 0 h 289389"/>
                <a:gd name="T4" fmla="*/ 0 w 616449"/>
                <a:gd name="T5" fmla="*/ 0 h 289389"/>
                <a:gd name="T6" fmla="*/ 0 w 616449"/>
                <a:gd name="T7" fmla="*/ 0 h 2893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6449"/>
                <a:gd name="T13" fmla="*/ 0 h 289389"/>
                <a:gd name="T14" fmla="*/ 616449 w 616449"/>
                <a:gd name="T15" fmla="*/ 289389 h 2893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6449" h="289389">
                  <a:moveTo>
                    <a:pt x="0" y="0"/>
                  </a:moveTo>
                  <a:cubicBezTo>
                    <a:pt x="127571" y="13699"/>
                    <a:pt x="255142" y="27398"/>
                    <a:pt x="318499" y="71919"/>
                  </a:cubicBezTo>
                  <a:cubicBezTo>
                    <a:pt x="381856" y="116440"/>
                    <a:pt x="330486" y="244867"/>
                    <a:pt x="380144" y="267128"/>
                  </a:cubicBezTo>
                  <a:cubicBezTo>
                    <a:pt x="429802" y="289389"/>
                    <a:pt x="523125" y="247436"/>
                    <a:pt x="616449" y="205483"/>
                  </a:cubicBezTo>
                </a:path>
              </a:pathLst>
            </a:custGeom>
            <a:noFill/>
            <a:ln w="936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60583" name="AutoShape 9"/>
            <p:cNvSpPr>
              <a:spLocks noChangeArrowheads="1"/>
            </p:cNvSpPr>
            <p:nvPr/>
          </p:nvSpPr>
          <p:spPr bwMode="auto">
            <a:xfrm>
              <a:off x="2644" y="1182"/>
              <a:ext cx="135" cy="45"/>
            </a:xfrm>
            <a:custGeom>
              <a:avLst/>
              <a:gdLst>
                <a:gd name="T0" fmla="*/ 0 w 616449"/>
                <a:gd name="T1" fmla="*/ 0 h 289389"/>
                <a:gd name="T2" fmla="*/ 0 w 616449"/>
                <a:gd name="T3" fmla="*/ 0 h 289389"/>
                <a:gd name="T4" fmla="*/ 0 w 616449"/>
                <a:gd name="T5" fmla="*/ 0 h 289389"/>
                <a:gd name="T6" fmla="*/ 0 w 616449"/>
                <a:gd name="T7" fmla="*/ 0 h 2893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6449"/>
                <a:gd name="T13" fmla="*/ 0 h 289389"/>
                <a:gd name="T14" fmla="*/ 616449 w 616449"/>
                <a:gd name="T15" fmla="*/ 289389 h 2893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6449" h="289389">
                  <a:moveTo>
                    <a:pt x="0" y="0"/>
                  </a:moveTo>
                  <a:cubicBezTo>
                    <a:pt x="127571" y="13699"/>
                    <a:pt x="255142" y="27398"/>
                    <a:pt x="318499" y="71919"/>
                  </a:cubicBezTo>
                  <a:cubicBezTo>
                    <a:pt x="381856" y="116440"/>
                    <a:pt x="330486" y="244867"/>
                    <a:pt x="380144" y="267128"/>
                  </a:cubicBezTo>
                  <a:cubicBezTo>
                    <a:pt x="429802" y="289389"/>
                    <a:pt x="523125" y="247436"/>
                    <a:pt x="616449" y="205483"/>
                  </a:cubicBezTo>
                </a:path>
              </a:pathLst>
            </a:custGeom>
            <a:noFill/>
            <a:ln w="936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60584" name="AutoShape 10"/>
            <p:cNvSpPr>
              <a:spLocks noChangeArrowheads="1"/>
            </p:cNvSpPr>
            <p:nvPr/>
          </p:nvSpPr>
          <p:spPr bwMode="auto">
            <a:xfrm>
              <a:off x="2689" y="777"/>
              <a:ext cx="135" cy="47"/>
            </a:xfrm>
            <a:custGeom>
              <a:avLst/>
              <a:gdLst>
                <a:gd name="T0" fmla="*/ 0 w 616449"/>
                <a:gd name="T1" fmla="*/ 0 h 289389"/>
                <a:gd name="T2" fmla="*/ 0 w 616449"/>
                <a:gd name="T3" fmla="*/ 0 h 289389"/>
                <a:gd name="T4" fmla="*/ 0 w 616449"/>
                <a:gd name="T5" fmla="*/ 0 h 289389"/>
                <a:gd name="T6" fmla="*/ 0 w 616449"/>
                <a:gd name="T7" fmla="*/ 0 h 2893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6449"/>
                <a:gd name="T13" fmla="*/ 0 h 289389"/>
                <a:gd name="T14" fmla="*/ 616449 w 616449"/>
                <a:gd name="T15" fmla="*/ 289389 h 2893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6449" h="289389">
                  <a:moveTo>
                    <a:pt x="0" y="0"/>
                  </a:moveTo>
                  <a:cubicBezTo>
                    <a:pt x="127571" y="13699"/>
                    <a:pt x="255142" y="27398"/>
                    <a:pt x="318499" y="71919"/>
                  </a:cubicBezTo>
                  <a:cubicBezTo>
                    <a:pt x="381856" y="116440"/>
                    <a:pt x="330486" y="244867"/>
                    <a:pt x="380144" y="267128"/>
                  </a:cubicBezTo>
                  <a:cubicBezTo>
                    <a:pt x="429802" y="289389"/>
                    <a:pt x="523125" y="247436"/>
                    <a:pt x="616449" y="205483"/>
                  </a:cubicBezTo>
                </a:path>
              </a:pathLst>
            </a:custGeom>
            <a:noFill/>
            <a:ln w="936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60585" name="AutoShape 11"/>
            <p:cNvSpPr>
              <a:spLocks noChangeArrowheads="1"/>
            </p:cNvSpPr>
            <p:nvPr/>
          </p:nvSpPr>
          <p:spPr bwMode="auto">
            <a:xfrm>
              <a:off x="2689" y="957"/>
              <a:ext cx="135" cy="45"/>
            </a:xfrm>
            <a:custGeom>
              <a:avLst/>
              <a:gdLst>
                <a:gd name="T0" fmla="*/ 0 w 616449"/>
                <a:gd name="T1" fmla="*/ 0 h 289389"/>
                <a:gd name="T2" fmla="*/ 0 w 616449"/>
                <a:gd name="T3" fmla="*/ 0 h 289389"/>
                <a:gd name="T4" fmla="*/ 0 w 616449"/>
                <a:gd name="T5" fmla="*/ 0 h 289389"/>
                <a:gd name="T6" fmla="*/ 0 w 616449"/>
                <a:gd name="T7" fmla="*/ 0 h 2893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6449"/>
                <a:gd name="T13" fmla="*/ 0 h 289389"/>
                <a:gd name="T14" fmla="*/ 616449 w 616449"/>
                <a:gd name="T15" fmla="*/ 289389 h 2893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6449" h="289389">
                  <a:moveTo>
                    <a:pt x="0" y="0"/>
                  </a:moveTo>
                  <a:cubicBezTo>
                    <a:pt x="127571" y="13699"/>
                    <a:pt x="255142" y="27398"/>
                    <a:pt x="318499" y="71919"/>
                  </a:cubicBezTo>
                  <a:cubicBezTo>
                    <a:pt x="381856" y="116440"/>
                    <a:pt x="330486" y="244867"/>
                    <a:pt x="380144" y="267128"/>
                  </a:cubicBezTo>
                  <a:cubicBezTo>
                    <a:pt x="429802" y="289389"/>
                    <a:pt x="523125" y="247436"/>
                    <a:pt x="616449" y="205483"/>
                  </a:cubicBezTo>
                </a:path>
              </a:pathLst>
            </a:custGeom>
            <a:noFill/>
            <a:ln w="936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60586" name="AutoShape 12"/>
            <p:cNvSpPr>
              <a:spLocks noChangeArrowheads="1"/>
            </p:cNvSpPr>
            <p:nvPr/>
          </p:nvSpPr>
          <p:spPr bwMode="auto">
            <a:xfrm>
              <a:off x="2689" y="1137"/>
              <a:ext cx="135" cy="45"/>
            </a:xfrm>
            <a:custGeom>
              <a:avLst/>
              <a:gdLst>
                <a:gd name="T0" fmla="*/ 0 w 616449"/>
                <a:gd name="T1" fmla="*/ 0 h 289389"/>
                <a:gd name="T2" fmla="*/ 0 w 616449"/>
                <a:gd name="T3" fmla="*/ 0 h 289389"/>
                <a:gd name="T4" fmla="*/ 0 w 616449"/>
                <a:gd name="T5" fmla="*/ 0 h 289389"/>
                <a:gd name="T6" fmla="*/ 0 w 616449"/>
                <a:gd name="T7" fmla="*/ 0 h 2893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6449"/>
                <a:gd name="T13" fmla="*/ 0 h 289389"/>
                <a:gd name="T14" fmla="*/ 616449 w 616449"/>
                <a:gd name="T15" fmla="*/ 289389 h 2893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6449" h="289389">
                  <a:moveTo>
                    <a:pt x="0" y="0"/>
                  </a:moveTo>
                  <a:cubicBezTo>
                    <a:pt x="127571" y="13699"/>
                    <a:pt x="255142" y="27398"/>
                    <a:pt x="318499" y="71919"/>
                  </a:cubicBezTo>
                  <a:cubicBezTo>
                    <a:pt x="381856" y="116440"/>
                    <a:pt x="330486" y="244867"/>
                    <a:pt x="380144" y="267128"/>
                  </a:cubicBezTo>
                  <a:cubicBezTo>
                    <a:pt x="429802" y="289389"/>
                    <a:pt x="523125" y="247436"/>
                    <a:pt x="616449" y="205483"/>
                  </a:cubicBezTo>
                </a:path>
              </a:pathLst>
            </a:custGeom>
            <a:noFill/>
            <a:ln w="936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60587" name="AutoShape 13"/>
            <p:cNvSpPr>
              <a:spLocks noChangeArrowheads="1"/>
            </p:cNvSpPr>
            <p:nvPr/>
          </p:nvSpPr>
          <p:spPr bwMode="auto">
            <a:xfrm>
              <a:off x="2689" y="1272"/>
              <a:ext cx="135" cy="45"/>
            </a:xfrm>
            <a:custGeom>
              <a:avLst/>
              <a:gdLst>
                <a:gd name="T0" fmla="*/ 0 w 616449"/>
                <a:gd name="T1" fmla="*/ 0 h 289389"/>
                <a:gd name="T2" fmla="*/ 0 w 616449"/>
                <a:gd name="T3" fmla="*/ 0 h 289389"/>
                <a:gd name="T4" fmla="*/ 0 w 616449"/>
                <a:gd name="T5" fmla="*/ 0 h 289389"/>
                <a:gd name="T6" fmla="*/ 0 w 616449"/>
                <a:gd name="T7" fmla="*/ 0 h 2893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6449"/>
                <a:gd name="T13" fmla="*/ 0 h 289389"/>
                <a:gd name="T14" fmla="*/ 616449 w 616449"/>
                <a:gd name="T15" fmla="*/ 289389 h 2893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6449" h="289389">
                  <a:moveTo>
                    <a:pt x="0" y="0"/>
                  </a:moveTo>
                  <a:cubicBezTo>
                    <a:pt x="127571" y="13699"/>
                    <a:pt x="255142" y="27398"/>
                    <a:pt x="318499" y="71919"/>
                  </a:cubicBezTo>
                  <a:cubicBezTo>
                    <a:pt x="381856" y="116440"/>
                    <a:pt x="330486" y="244867"/>
                    <a:pt x="380144" y="267128"/>
                  </a:cubicBezTo>
                  <a:cubicBezTo>
                    <a:pt x="429802" y="289389"/>
                    <a:pt x="523125" y="247436"/>
                    <a:pt x="616449" y="205483"/>
                  </a:cubicBezTo>
                </a:path>
              </a:pathLst>
            </a:custGeom>
            <a:noFill/>
            <a:ln w="936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AR"/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2806560" y="1497757"/>
            <a:ext cx="257760" cy="905856"/>
            <a:chOff x="2503" y="906"/>
            <a:chExt cx="179" cy="629"/>
          </a:xfrm>
        </p:grpSpPr>
        <p:sp>
          <p:nvSpPr>
            <p:cNvPr id="60572" name="AutoShape 16"/>
            <p:cNvSpPr>
              <a:spLocks noChangeArrowheads="1"/>
            </p:cNvSpPr>
            <p:nvPr/>
          </p:nvSpPr>
          <p:spPr bwMode="auto">
            <a:xfrm>
              <a:off x="2503" y="906"/>
              <a:ext cx="135" cy="47"/>
            </a:xfrm>
            <a:custGeom>
              <a:avLst/>
              <a:gdLst>
                <a:gd name="T0" fmla="*/ 0 w 616449"/>
                <a:gd name="T1" fmla="*/ 0 h 289389"/>
                <a:gd name="T2" fmla="*/ 0 w 616449"/>
                <a:gd name="T3" fmla="*/ 0 h 289389"/>
                <a:gd name="T4" fmla="*/ 0 w 616449"/>
                <a:gd name="T5" fmla="*/ 0 h 289389"/>
                <a:gd name="T6" fmla="*/ 0 w 616449"/>
                <a:gd name="T7" fmla="*/ 0 h 2893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6449"/>
                <a:gd name="T13" fmla="*/ 0 h 289389"/>
                <a:gd name="T14" fmla="*/ 616449 w 616449"/>
                <a:gd name="T15" fmla="*/ 289389 h 2893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6449" h="289389">
                  <a:moveTo>
                    <a:pt x="0" y="0"/>
                  </a:moveTo>
                  <a:cubicBezTo>
                    <a:pt x="127571" y="13699"/>
                    <a:pt x="255142" y="27398"/>
                    <a:pt x="318499" y="71919"/>
                  </a:cubicBezTo>
                  <a:cubicBezTo>
                    <a:pt x="381856" y="116440"/>
                    <a:pt x="330486" y="244867"/>
                    <a:pt x="380144" y="267128"/>
                  </a:cubicBezTo>
                  <a:cubicBezTo>
                    <a:pt x="429802" y="289389"/>
                    <a:pt x="523125" y="247436"/>
                    <a:pt x="616449" y="205483"/>
                  </a:cubicBezTo>
                </a:path>
              </a:pathLst>
            </a:custGeom>
            <a:noFill/>
            <a:ln w="936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60573" name="AutoShape 17"/>
            <p:cNvSpPr>
              <a:spLocks noChangeArrowheads="1"/>
            </p:cNvSpPr>
            <p:nvPr/>
          </p:nvSpPr>
          <p:spPr bwMode="auto">
            <a:xfrm>
              <a:off x="2503" y="1086"/>
              <a:ext cx="135" cy="45"/>
            </a:xfrm>
            <a:custGeom>
              <a:avLst/>
              <a:gdLst>
                <a:gd name="T0" fmla="*/ 0 w 616449"/>
                <a:gd name="T1" fmla="*/ 0 h 289389"/>
                <a:gd name="T2" fmla="*/ 0 w 616449"/>
                <a:gd name="T3" fmla="*/ 0 h 289389"/>
                <a:gd name="T4" fmla="*/ 0 w 616449"/>
                <a:gd name="T5" fmla="*/ 0 h 289389"/>
                <a:gd name="T6" fmla="*/ 0 w 616449"/>
                <a:gd name="T7" fmla="*/ 0 h 2893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6449"/>
                <a:gd name="T13" fmla="*/ 0 h 289389"/>
                <a:gd name="T14" fmla="*/ 616449 w 616449"/>
                <a:gd name="T15" fmla="*/ 289389 h 2893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6449" h="289389">
                  <a:moveTo>
                    <a:pt x="0" y="0"/>
                  </a:moveTo>
                  <a:cubicBezTo>
                    <a:pt x="127571" y="13699"/>
                    <a:pt x="255142" y="27398"/>
                    <a:pt x="318499" y="71919"/>
                  </a:cubicBezTo>
                  <a:cubicBezTo>
                    <a:pt x="381856" y="116440"/>
                    <a:pt x="330486" y="244867"/>
                    <a:pt x="380144" y="267128"/>
                  </a:cubicBezTo>
                  <a:cubicBezTo>
                    <a:pt x="429802" y="289389"/>
                    <a:pt x="523125" y="247436"/>
                    <a:pt x="616449" y="205483"/>
                  </a:cubicBezTo>
                </a:path>
              </a:pathLst>
            </a:custGeom>
            <a:noFill/>
            <a:ln w="936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60574" name="AutoShape 18"/>
            <p:cNvSpPr>
              <a:spLocks noChangeArrowheads="1"/>
            </p:cNvSpPr>
            <p:nvPr/>
          </p:nvSpPr>
          <p:spPr bwMode="auto">
            <a:xfrm>
              <a:off x="2503" y="1266"/>
              <a:ext cx="135" cy="45"/>
            </a:xfrm>
            <a:custGeom>
              <a:avLst/>
              <a:gdLst>
                <a:gd name="T0" fmla="*/ 0 w 616449"/>
                <a:gd name="T1" fmla="*/ 0 h 289389"/>
                <a:gd name="T2" fmla="*/ 0 w 616449"/>
                <a:gd name="T3" fmla="*/ 0 h 289389"/>
                <a:gd name="T4" fmla="*/ 0 w 616449"/>
                <a:gd name="T5" fmla="*/ 0 h 289389"/>
                <a:gd name="T6" fmla="*/ 0 w 616449"/>
                <a:gd name="T7" fmla="*/ 0 h 2893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6449"/>
                <a:gd name="T13" fmla="*/ 0 h 289389"/>
                <a:gd name="T14" fmla="*/ 616449 w 616449"/>
                <a:gd name="T15" fmla="*/ 289389 h 2893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6449" h="289389">
                  <a:moveTo>
                    <a:pt x="0" y="0"/>
                  </a:moveTo>
                  <a:cubicBezTo>
                    <a:pt x="127571" y="13699"/>
                    <a:pt x="255142" y="27398"/>
                    <a:pt x="318499" y="71919"/>
                  </a:cubicBezTo>
                  <a:cubicBezTo>
                    <a:pt x="381856" y="116440"/>
                    <a:pt x="330486" y="244867"/>
                    <a:pt x="380144" y="267128"/>
                  </a:cubicBezTo>
                  <a:cubicBezTo>
                    <a:pt x="429802" y="289389"/>
                    <a:pt x="523125" y="247436"/>
                    <a:pt x="616449" y="205483"/>
                  </a:cubicBezTo>
                </a:path>
              </a:pathLst>
            </a:custGeom>
            <a:noFill/>
            <a:ln w="936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60575" name="AutoShape 19"/>
            <p:cNvSpPr>
              <a:spLocks noChangeArrowheads="1"/>
            </p:cNvSpPr>
            <p:nvPr/>
          </p:nvSpPr>
          <p:spPr bwMode="auto">
            <a:xfrm>
              <a:off x="2503" y="1401"/>
              <a:ext cx="135" cy="45"/>
            </a:xfrm>
            <a:custGeom>
              <a:avLst/>
              <a:gdLst>
                <a:gd name="T0" fmla="*/ 0 w 616449"/>
                <a:gd name="T1" fmla="*/ 0 h 289389"/>
                <a:gd name="T2" fmla="*/ 0 w 616449"/>
                <a:gd name="T3" fmla="*/ 0 h 289389"/>
                <a:gd name="T4" fmla="*/ 0 w 616449"/>
                <a:gd name="T5" fmla="*/ 0 h 289389"/>
                <a:gd name="T6" fmla="*/ 0 w 616449"/>
                <a:gd name="T7" fmla="*/ 0 h 2893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6449"/>
                <a:gd name="T13" fmla="*/ 0 h 289389"/>
                <a:gd name="T14" fmla="*/ 616449 w 616449"/>
                <a:gd name="T15" fmla="*/ 289389 h 2893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6449" h="289389">
                  <a:moveTo>
                    <a:pt x="0" y="0"/>
                  </a:moveTo>
                  <a:cubicBezTo>
                    <a:pt x="127571" y="13699"/>
                    <a:pt x="255142" y="27398"/>
                    <a:pt x="318499" y="71919"/>
                  </a:cubicBezTo>
                  <a:cubicBezTo>
                    <a:pt x="381856" y="116440"/>
                    <a:pt x="330486" y="244867"/>
                    <a:pt x="380144" y="267128"/>
                  </a:cubicBezTo>
                  <a:cubicBezTo>
                    <a:pt x="429802" y="289389"/>
                    <a:pt x="523125" y="247436"/>
                    <a:pt x="616449" y="205483"/>
                  </a:cubicBezTo>
                </a:path>
              </a:pathLst>
            </a:custGeom>
            <a:noFill/>
            <a:ln w="936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60576" name="AutoShape 20"/>
            <p:cNvSpPr>
              <a:spLocks noChangeArrowheads="1"/>
            </p:cNvSpPr>
            <p:nvPr/>
          </p:nvSpPr>
          <p:spPr bwMode="auto">
            <a:xfrm>
              <a:off x="2548" y="996"/>
              <a:ext cx="135" cy="47"/>
            </a:xfrm>
            <a:custGeom>
              <a:avLst/>
              <a:gdLst>
                <a:gd name="T0" fmla="*/ 0 w 616449"/>
                <a:gd name="T1" fmla="*/ 0 h 289389"/>
                <a:gd name="T2" fmla="*/ 0 w 616449"/>
                <a:gd name="T3" fmla="*/ 0 h 289389"/>
                <a:gd name="T4" fmla="*/ 0 w 616449"/>
                <a:gd name="T5" fmla="*/ 0 h 289389"/>
                <a:gd name="T6" fmla="*/ 0 w 616449"/>
                <a:gd name="T7" fmla="*/ 0 h 2893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6449"/>
                <a:gd name="T13" fmla="*/ 0 h 289389"/>
                <a:gd name="T14" fmla="*/ 616449 w 616449"/>
                <a:gd name="T15" fmla="*/ 289389 h 2893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6449" h="289389">
                  <a:moveTo>
                    <a:pt x="0" y="0"/>
                  </a:moveTo>
                  <a:cubicBezTo>
                    <a:pt x="127571" y="13699"/>
                    <a:pt x="255142" y="27398"/>
                    <a:pt x="318499" y="71919"/>
                  </a:cubicBezTo>
                  <a:cubicBezTo>
                    <a:pt x="381856" y="116440"/>
                    <a:pt x="330486" y="244867"/>
                    <a:pt x="380144" y="267128"/>
                  </a:cubicBezTo>
                  <a:cubicBezTo>
                    <a:pt x="429802" y="289389"/>
                    <a:pt x="523125" y="247436"/>
                    <a:pt x="616449" y="205483"/>
                  </a:cubicBezTo>
                </a:path>
              </a:pathLst>
            </a:custGeom>
            <a:noFill/>
            <a:ln w="936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60577" name="AutoShape 21"/>
            <p:cNvSpPr>
              <a:spLocks noChangeArrowheads="1"/>
            </p:cNvSpPr>
            <p:nvPr/>
          </p:nvSpPr>
          <p:spPr bwMode="auto">
            <a:xfrm>
              <a:off x="2548" y="1176"/>
              <a:ext cx="135" cy="45"/>
            </a:xfrm>
            <a:custGeom>
              <a:avLst/>
              <a:gdLst>
                <a:gd name="T0" fmla="*/ 0 w 616449"/>
                <a:gd name="T1" fmla="*/ 0 h 289389"/>
                <a:gd name="T2" fmla="*/ 0 w 616449"/>
                <a:gd name="T3" fmla="*/ 0 h 289389"/>
                <a:gd name="T4" fmla="*/ 0 w 616449"/>
                <a:gd name="T5" fmla="*/ 0 h 289389"/>
                <a:gd name="T6" fmla="*/ 0 w 616449"/>
                <a:gd name="T7" fmla="*/ 0 h 2893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6449"/>
                <a:gd name="T13" fmla="*/ 0 h 289389"/>
                <a:gd name="T14" fmla="*/ 616449 w 616449"/>
                <a:gd name="T15" fmla="*/ 289389 h 2893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6449" h="289389">
                  <a:moveTo>
                    <a:pt x="0" y="0"/>
                  </a:moveTo>
                  <a:cubicBezTo>
                    <a:pt x="127571" y="13699"/>
                    <a:pt x="255142" y="27398"/>
                    <a:pt x="318499" y="71919"/>
                  </a:cubicBezTo>
                  <a:cubicBezTo>
                    <a:pt x="381856" y="116440"/>
                    <a:pt x="330486" y="244867"/>
                    <a:pt x="380144" y="267128"/>
                  </a:cubicBezTo>
                  <a:cubicBezTo>
                    <a:pt x="429802" y="289389"/>
                    <a:pt x="523125" y="247436"/>
                    <a:pt x="616449" y="205483"/>
                  </a:cubicBezTo>
                </a:path>
              </a:pathLst>
            </a:custGeom>
            <a:noFill/>
            <a:ln w="936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60578" name="AutoShape 22"/>
            <p:cNvSpPr>
              <a:spLocks noChangeArrowheads="1"/>
            </p:cNvSpPr>
            <p:nvPr/>
          </p:nvSpPr>
          <p:spPr bwMode="auto">
            <a:xfrm>
              <a:off x="2548" y="1356"/>
              <a:ext cx="135" cy="45"/>
            </a:xfrm>
            <a:custGeom>
              <a:avLst/>
              <a:gdLst>
                <a:gd name="T0" fmla="*/ 0 w 616449"/>
                <a:gd name="T1" fmla="*/ 0 h 289389"/>
                <a:gd name="T2" fmla="*/ 0 w 616449"/>
                <a:gd name="T3" fmla="*/ 0 h 289389"/>
                <a:gd name="T4" fmla="*/ 0 w 616449"/>
                <a:gd name="T5" fmla="*/ 0 h 289389"/>
                <a:gd name="T6" fmla="*/ 0 w 616449"/>
                <a:gd name="T7" fmla="*/ 0 h 2893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6449"/>
                <a:gd name="T13" fmla="*/ 0 h 289389"/>
                <a:gd name="T14" fmla="*/ 616449 w 616449"/>
                <a:gd name="T15" fmla="*/ 289389 h 2893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6449" h="289389">
                  <a:moveTo>
                    <a:pt x="0" y="0"/>
                  </a:moveTo>
                  <a:cubicBezTo>
                    <a:pt x="127571" y="13699"/>
                    <a:pt x="255142" y="27398"/>
                    <a:pt x="318499" y="71919"/>
                  </a:cubicBezTo>
                  <a:cubicBezTo>
                    <a:pt x="381856" y="116440"/>
                    <a:pt x="330486" y="244867"/>
                    <a:pt x="380144" y="267128"/>
                  </a:cubicBezTo>
                  <a:cubicBezTo>
                    <a:pt x="429802" y="289389"/>
                    <a:pt x="523125" y="247436"/>
                    <a:pt x="616449" y="205483"/>
                  </a:cubicBezTo>
                </a:path>
              </a:pathLst>
            </a:custGeom>
            <a:noFill/>
            <a:ln w="936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60579" name="AutoShape 23"/>
            <p:cNvSpPr>
              <a:spLocks noChangeArrowheads="1"/>
            </p:cNvSpPr>
            <p:nvPr/>
          </p:nvSpPr>
          <p:spPr bwMode="auto">
            <a:xfrm>
              <a:off x="2548" y="1491"/>
              <a:ext cx="135" cy="45"/>
            </a:xfrm>
            <a:custGeom>
              <a:avLst/>
              <a:gdLst>
                <a:gd name="T0" fmla="*/ 0 w 616449"/>
                <a:gd name="T1" fmla="*/ 0 h 289389"/>
                <a:gd name="T2" fmla="*/ 0 w 616449"/>
                <a:gd name="T3" fmla="*/ 0 h 289389"/>
                <a:gd name="T4" fmla="*/ 0 w 616449"/>
                <a:gd name="T5" fmla="*/ 0 h 289389"/>
                <a:gd name="T6" fmla="*/ 0 w 616449"/>
                <a:gd name="T7" fmla="*/ 0 h 2893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6449"/>
                <a:gd name="T13" fmla="*/ 0 h 289389"/>
                <a:gd name="T14" fmla="*/ 616449 w 616449"/>
                <a:gd name="T15" fmla="*/ 289389 h 2893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6449" h="289389">
                  <a:moveTo>
                    <a:pt x="0" y="0"/>
                  </a:moveTo>
                  <a:cubicBezTo>
                    <a:pt x="127571" y="13699"/>
                    <a:pt x="255142" y="27398"/>
                    <a:pt x="318499" y="71919"/>
                  </a:cubicBezTo>
                  <a:cubicBezTo>
                    <a:pt x="381856" y="116440"/>
                    <a:pt x="330486" y="244867"/>
                    <a:pt x="380144" y="267128"/>
                  </a:cubicBezTo>
                  <a:cubicBezTo>
                    <a:pt x="429802" y="289389"/>
                    <a:pt x="523125" y="247436"/>
                    <a:pt x="616449" y="205483"/>
                  </a:cubicBezTo>
                </a:path>
              </a:pathLst>
            </a:custGeom>
            <a:noFill/>
            <a:ln w="936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AR"/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3121921" y="1173724"/>
            <a:ext cx="257760" cy="905855"/>
            <a:chOff x="2722" y="990"/>
            <a:chExt cx="179" cy="629"/>
          </a:xfrm>
        </p:grpSpPr>
        <p:sp>
          <p:nvSpPr>
            <p:cNvPr id="60564" name="AutoShape 25"/>
            <p:cNvSpPr>
              <a:spLocks noChangeArrowheads="1"/>
            </p:cNvSpPr>
            <p:nvPr/>
          </p:nvSpPr>
          <p:spPr bwMode="auto">
            <a:xfrm>
              <a:off x="2722" y="990"/>
              <a:ext cx="135" cy="47"/>
            </a:xfrm>
            <a:custGeom>
              <a:avLst/>
              <a:gdLst>
                <a:gd name="T0" fmla="*/ 0 w 616449"/>
                <a:gd name="T1" fmla="*/ 0 h 289389"/>
                <a:gd name="T2" fmla="*/ 0 w 616449"/>
                <a:gd name="T3" fmla="*/ 0 h 289389"/>
                <a:gd name="T4" fmla="*/ 0 w 616449"/>
                <a:gd name="T5" fmla="*/ 0 h 289389"/>
                <a:gd name="T6" fmla="*/ 0 w 616449"/>
                <a:gd name="T7" fmla="*/ 0 h 2893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6449"/>
                <a:gd name="T13" fmla="*/ 0 h 289389"/>
                <a:gd name="T14" fmla="*/ 616449 w 616449"/>
                <a:gd name="T15" fmla="*/ 289389 h 2893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6449" h="289389">
                  <a:moveTo>
                    <a:pt x="0" y="0"/>
                  </a:moveTo>
                  <a:cubicBezTo>
                    <a:pt x="127571" y="13699"/>
                    <a:pt x="255142" y="27398"/>
                    <a:pt x="318499" y="71919"/>
                  </a:cubicBezTo>
                  <a:cubicBezTo>
                    <a:pt x="381856" y="116440"/>
                    <a:pt x="330486" y="244867"/>
                    <a:pt x="380144" y="267128"/>
                  </a:cubicBezTo>
                  <a:cubicBezTo>
                    <a:pt x="429802" y="289389"/>
                    <a:pt x="523125" y="247436"/>
                    <a:pt x="616449" y="205483"/>
                  </a:cubicBezTo>
                </a:path>
              </a:pathLst>
            </a:custGeom>
            <a:noFill/>
            <a:ln w="936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60565" name="AutoShape 26"/>
            <p:cNvSpPr>
              <a:spLocks noChangeArrowheads="1"/>
            </p:cNvSpPr>
            <p:nvPr/>
          </p:nvSpPr>
          <p:spPr bwMode="auto">
            <a:xfrm>
              <a:off x="2722" y="1170"/>
              <a:ext cx="135" cy="45"/>
            </a:xfrm>
            <a:custGeom>
              <a:avLst/>
              <a:gdLst>
                <a:gd name="T0" fmla="*/ 0 w 616449"/>
                <a:gd name="T1" fmla="*/ 0 h 289389"/>
                <a:gd name="T2" fmla="*/ 0 w 616449"/>
                <a:gd name="T3" fmla="*/ 0 h 289389"/>
                <a:gd name="T4" fmla="*/ 0 w 616449"/>
                <a:gd name="T5" fmla="*/ 0 h 289389"/>
                <a:gd name="T6" fmla="*/ 0 w 616449"/>
                <a:gd name="T7" fmla="*/ 0 h 2893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6449"/>
                <a:gd name="T13" fmla="*/ 0 h 289389"/>
                <a:gd name="T14" fmla="*/ 616449 w 616449"/>
                <a:gd name="T15" fmla="*/ 289389 h 2893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6449" h="289389">
                  <a:moveTo>
                    <a:pt x="0" y="0"/>
                  </a:moveTo>
                  <a:cubicBezTo>
                    <a:pt x="127571" y="13699"/>
                    <a:pt x="255142" y="27398"/>
                    <a:pt x="318499" y="71919"/>
                  </a:cubicBezTo>
                  <a:cubicBezTo>
                    <a:pt x="381856" y="116440"/>
                    <a:pt x="330486" y="244867"/>
                    <a:pt x="380144" y="267128"/>
                  </a:cubicBezTo>
                  <a:cubicBezTo>
                    <a:pt x="429802" y="289389"/>
                    <a:pt x="523125" y="247436"/>
                    <a:pt x="616449" y="205483"/>
                  </a:cubicBezTo>
                </a:path>
              </a:pathLst>
            </a:custGeom>
            <a:noFill/>
            <a:ln w="936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60566" name="AutoShape 27"/>
            <p:cNvSpPr>
              <a:spLocks noChangeArrowheads="1"/>
            </p:cNvSpPr>
            <p:nvPr/>
          </p:nvSpPr>
          <p:spPr bwMode="auto">
            <a:xfrm>
              <a:off x="2722" y="1350"/>
              <a:ext cx="135" cy="45"/>
            </a:xfrm>
            <a:custGeom>
              <a:avLst/>
              <a:gdLst>
                <a:gd name="T0" fmla="*/ 0 w 616449"/>
                <a:gd name="T1" fmla="*/ 0 h 289389"/>
                <a:gd name="T2" fmla="*/ 0 w 616449"/>
                <a:gd name="T3" fmla="*/ 0 h 289389"/>
                <a:gd name="T4" fmla="*/ 0 w 616449"/>
                <a:gd name="T5" fmla="*/ 0 h 289389"/>
                <a:gd name="T6" fmla="*/ 0 w 616449"/>
                <a:gd name="T7" fmla="*/ 0 h 2893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6449"/>
                <a:gd name="T13" fmla="*/ 0 h 289389"/>
                <a:gd name="T14" fmla="*/ 616449 w 616449"/>
                <a:gd name="T15" fmla="*/ 289389 h 2893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6449" h="289389">
                  <a:moveTo>
                    <a:pt x="0" y="0"/>
                  </a:moveTo>
                  <a:cubicBezTo>
                    <a:pt x="127571" y="13699"/>
                    <a:pt x="255142" y="27398"/>
                    <a:pt x="318499" y="71919"/>
                  </a:cubicBezTo>
                  <a:cubicBezTo>
                    <a:pt x="381856" y="116440"/>
                    <a:pt x="330486" y="244867"/>
                    <a:pt x="380144" y="267128"/>
                  </a:cubicBezTo>
                  <a:cubicBezTo>
                    <a:pt x="429802" y="289389"/>
                    <a:pt x="523125" y="247436"/>
                    <a:pt x="616449" y="205483"/>
                  </a:cubicBezTo>
                </a:path>
              </a:pathLst>
            </a:custGeom>
            <a:noFill/>
            <a:ln w="936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60567" name="AutoShape 28"/>
            <p:cNvSpPr>
              <a:spLocks noChangeArrowheads="1"/>
            </p:cNvSpPr>
            <p:nvPr/>
          </p:nvSpPr>
          <p:spPr bwMode="auto">
            <a:xfrm>
              <a:off x="2722" y="1485"/>
              <a:ext cx="135" cy="45"/>
            </a:xfrm>
            <a:custGeom>
              <a:avLst/>
              <a:gdLst>
                <a:gd name="T0" fmla="*/ 0 w 616449"/>
                <a:gd name="T1" fmla="*/ 0 h 289389"/>
                <a:gd name="T2" fmla="*/ 0 w 616449"/>
                <a:gd name="T3" fmla="*/ 0 h 289389"/>
                <a:gd name="T4" fmla="*/ 0 w 616449"/>
                <a:gd name="T5" fmla="*/ 0 h 289389"/>
                <a:gd name="T6" fmla="*/ 0 w 616449"/>
                <a:gd name="T7" fmla="*/ 0 h 2893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6449"/>
                <a:gd name="T13" fmla="*/ 0 h 289389"/>
                <a:gd name="T14" fmla="*/ 616449 w 616449"/>
                <a:gd name="T15" fmla="*/ 289389 h 2893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6449" h="289389">
                  <a:moveTo>
                    <a:pt x="0" y="0"/>
                  </a:moveTo>
                  <a:cubicBezTo>
                    <a:pt x="127571" y="13699"/>
                    <a:pt x="255142" y="27398"/>
                    <a:pt x="318499" y="71919"/>
                  </a:cubicBezTo>
                  <a:cubicBezTo>
                    <a:pt x="381856" y="116440"/>
                    <a:pt x="330486" y="244867"/>
                    <a:pt x="380144" y="267128"/>
                  </a:cubicBezTo>
                  <a:cubicBezTo>
                    <a:pt x="429802" y="289389"/>
                    <a:pt x="523125" y="247436"/>
                    <a:pt x="616449" y="205483"/>
                  </a:cubicBezTo>
                </a:path>
              </a:pathLst>
            </a:custGeom>
            <a:noFill/>
            <a:ln w="936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60568" name="AutoShape 29"/>
            <p:cNvSpPr>
              <a:spLocks noChangeArrowheads="1"/>
            </p:cNvSpPr>
            <p:nvPr/>
          </p:nvSpPr>
          <p:spPr bwMode="auto">
            <a:xfrm>
              <a:off x="2767" y="1080"/>
              <a:ext cx="135" cy="47"/>
            </a:xfrm>
            <a:custGeom>
              <a:avLst/>
              <a:gdLst>
                <a:gd name="T0" fmla="*/ 0 w 616449"/>
                <a:gd name="T1" fmla="*/ 0 h 289389"/>
                <a:gd name="T2" fmla="*/ 0 w 616449"/>
                <a:gd name="T3" fmla="*/ 0 h 289389"/>
                <a:gd name="T4" fmla="*/ 0 w 616449"/>
                <a:gd name="T5" fmla="*/ 0 h 289389"/>
                <a:gd name="T6" fmla="*/ 0 w 616449"/>
                <a:gd name="T7" fmla="*/ 0 h 2893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6449"/>
                <a:gd name="T13" fmla="*/ 0 h 289389"/>
                <a:gd name="T14" fmla="*/ 616449 w 616449"/>
                <a:gd name="T15" fmla="*/ 289389 h 2893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6449" h="289389">
                  <a:moveTo>
                    <a:pt x="0" y="0"/>
                  </a:moveTo>
                  <a:cubicBezTo>
                    <a:pt x="127571" y="13699"/>
                    <a:pt x="255142" y="27398"/>
                    <a:pt x="318499" y="71919"/>
                  </a:cubicBezTo>
                  <a:cubicBezTo>
                    <a:pt x="381856" y="116440"/>
                    <a:pt x="330486" y="244867"/>
                    <a:pt x="380144" y="267128"/>
                  </a:cubicBezTo>
                  <a:cubicBezTo>
                    <a:pt x="429802" y="289389"/>
                    <a:pt x="523125" y="247436"/>
                    <a:pt x="616449" y="205483"/>
                  </a:cubicBezTo>
                </a:path>
              </a:pathLst>
            </a:custGeom>
            <a:noFill/>
            <a:ln w="936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60569" name="AutoShape 30"/>
            <p:cNvSpPr>
              <a:spLocks noChangeArrowheads="1"/>
            </p:cNvSpPr>
            <p:nvPr/>
          </p:nvSpPr>
          <p:spPr bwMode="auto">
            <a:xfrm>
              <a:off x="2767" y="1260"/>
              <a:ext cx="135" cy="45"/>
            </a:xfrm>
            <a:custGeom>
              <a:avLst/>
              <a:gdLst>
                <a:gd name="T0" fmla="*/ 0 w 616449"/>
                <a:gd name="T1" fmla="*/ 0 h 289389"/>
                <a:gd name="T2" fmla="*/ 0 w 616449"/>
                <a:gd name="T3" fmla="*/ 0 h 289389"/>
                <a:gd name="T4" fmla="*/ 0 w 616449"/>
                <a:gd name="T5" fmla="*/ 0 h 289389"/>
                <a:gd name="T6" fmla="*/ 0 w 616449"/>
                <a:gd name="T7" fmla="*/ 0 h 2893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6449"/>
                <a:gd name="T13" fmla="*/ 0 h 289389"/>
                <a:gd name="T14" fmla="*/ 616449 w 616449"/>
                <a:gd name="T15" fmla="*/ 289389 h 2893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6449" h="289389">
                  <a:moveTo>
                    <a:pt x="0" y="0"/>
                  </a:moveTo>
                  <a:cubicBezTo>
                    <a:pt x="127571" y="13699"/>
                    <a:pt x="255142" y="27398"/>
                    <a:pt x="318499" y="71919"/>
                  </a:cubicBezTo>
                  <a:cubicBezTo>
                    <a:pt x="381856" y="116440"/>
                    <a:pt x="330486" y="244867"/>
                    <a:pt x="380144" y="267128"/>
                  </a:cubicBezTo>
                  <a:cubicBezTo>
                    <a:pt x="429802" y="289389"/>
                    <a:pt x="523125" y="247436"/>
                    <a:pt x="616449" y="205483"/>
                  </a:cubicBezTo>
                </a:path>
              </a:pathLst>
            </a:custGeom>
            <a:noFill/>
            <a:ln w="936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60570" name="AutoShape 31"/>
            <p:cNvSpPr>
              <a:spLocks noChangeArrowheads="1"/>
            </p:cNvSpPr>
            <p:nvPr/>
          </p:nvSpPr>
          <p:spPr bwMode="auto">
            <a:xfrm>
              <a:off x="2767" y="1440"/>
              <a:ext cx="135" cy="45"/>
            </a:xfrm>
            <a:custGeom>
              <a:avLst/>
              <a:gdLst>
                <a:gd name="T0" fmla="*/ 0 w 616449"/>
                <a:gd name="T1" fmla="*/ 0 h 289389"/>
                <a:gd name="T2" fmla="*/ 0 w 616449"/>
                <a:gd name="T3" fmla="*/ 0 h 289389"/>
                <a:gd name="T4" fmla="*/ 0 w 616449"/>
                <a:gd name="T5" fmla="*/ 0 h 289389"/>
                <a:gd name="T6" fmla="*/ 0 w 616449"/>
                <a:gd name="T7" fmla="*/ 0 h 2893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6449"/>
                <a:gd name="T13" fmla="*/ 0 h 289389"/>
                <a:gd name="T14" fmla="*/ 616449 w 616449"/>
                <a:gd name="T15" fmla="*/ 289389 h 2893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6449" h="289389">
                  <a:moveTo>
                    <a:pt x="0" y="0"/>
                  </a:moveTo>
                  <a:cubicBezTo>
                    <a:pt x="127571" y="13699"/>
                    <a:pt x="255142" y="27398"/>
                    <a:pt x="318499" y="71919"/>
                  </a:cubicBezTo>
                  <a:cubicBezTo>
                    <a:pt x="381856" y="116440"/>
                    <a:pt x="330486" y="244867"/>
                    <a:pt x="380144" y="267128"/>
                  </a:cubicBezTo>
                  <a:cubicBezTo>
                    <a:pt x="429802" y="289389"/>
                    <a:pt x="523125" y="247436"/>
                    <a:pt x="616449" y="205483"/>
                  </a:cubicBezTo>
                </a:path>
              </a:pathLst>
            </a:custGeom>
            <a:noFill/>
            <a:ln w="936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60571" name="AutoShape 32"/>
            <p:cNvSpPr>
              <a:spLocks noChangeArrowheads="1"/>
            </p:cNvSpPr>
            <p:nvPr/>
          </p:nvSpPr>
          <p:spPr bwMode="auto">
            <a:xfrm>
              <a:off x="2767" y="1575"/>
              <a:ext cx="135" cy="45"/>
            </a:xfrm>
            <a:custGeom>
              <a:avLst/>
              <a:gdLst>
                <a:gd name="T0" fmla="*/ 0 w 616449"/>
                <a:gd name="T1" fmla="*/ 0 h 289389"/>
                <a:gd name="T2" fmla="*/ 0 w 616449"/>
                <a:gd name="T3" fmla="*/ 0 h 289389"/>
                <a:gd name="T4" fmla="*/ 0 w 616449"/>
                <a:gd name="T5" fmla="*/ 0 h 289389"/>
                <a:gd name="T6" fmla="*/ 0 w 616449"/>
                <a:gd name="T7" fmla="*/ 0 h 2893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6449"/>
                <a:gd name="T13" fmla="*/ 0 h 289389"/>
                <a:gd name="T14" fmla="*/ 616449 w 616449"/>
                <a:gd name="T15" fmla="*/ 289389 h 2893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6449" h="289389">
                  <a:moveTo>
                    <a:pt x="0" y="0"/>
                  </a:moveTo>
                  <a:cubicBezTo>
                    <a:pt x="127571" y="13699"/>
                    <a:pt x="255142" y="27398"/>
                    <a:pt x="318499" y="71919"/>
                  </a:cubicBezTo>
                  <a:cubicBezTo>
                    <a:pt x="381856" y="116440"/>
                    <a:pt x="330486" y="244867"/>
                    <a:pt x="380144" y="267128"/>
                  </a:cubicBezTo>
                  <a:cubicBezTo>
                    <a:pt x="429802" y="289389"/>
                    <a:pt x="523125" y="247436"/>
                    <a:pt x="616449" y="205483"/>
                  </a:cubicBezTo>
                </a:path>
              </a:pathLst>
            </a:custGeom>
            <a:noFill/>
            <a:ln w="936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AR"/>
            </a:p>
          </p:txBody>
        </p:sp>
      </p:grpSp>
      <p:sp>
        <p:nvSpPr>
          <p:cNvPr id="60423" name="AutoShape 34"/>
          <p:cNvSpPr>
            <a:spLocks noChangeArrowheads="1"/>
          </p:cNvSpPr>
          <p:nvPr/>
        </p:nvSpPr>
        <p:spPr bwMode="auto">
          <a:xfrm>
            <a:off x="1825921" y="1697939"/>
            <a:ext cx="712800" cy="259227"/>
          </a:xfrm>
          <a:prstGeom prst="rightArrow">
            <a:avLst>
              <a:gd name="adj1" fmla="val 50000"/>
              <a:gd name="adj2" fmla="val 49997"/>
            </a:avLst>
          </a:prstGeom>
          <a:solidFill>
            <a:srgbClr val="BBE0E3"/>
          </a:solidFill>
          <a:ln w="25560">
            <a:solidFill>
              <a:srgbClr val="89A4A7"/>
            </a:solidFill>
            <a:miter lim="800000"/>
            <a:headEnd/>
            <a:tailEnd/>
          </a:ln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60424" name="Rectangle 35"/>
          <p:cNvSpPr>
            <a:spLocks noChangeArrowheads="1"/>
          </p:cNvSpPr>
          <p:nvPr/>
        </p:nvSpPr>
        <p:spPr bwMode="auto">
          <a:xfrm>
            <a:off x="1666718" y="1034028"/>
            <a:ext cx="964963" cy="68589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42452" rIns="81639" bIns="42452">
            <a:spAutoFit/>
          </a:bodyPr>
          <a:lstStyle/>
          <a:p>
            <a:pPr algn="ctr" defTabSz="414726">
              <a:buClr>
                <a:srgbClr val="808080"/>
              </a:buClr>
              <a:buSzPct val="100000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300" dirty="0"/>
              <a:t>PCR</a:t>
            </a:r>
          </a:p>
          <a:p>
            <a:pPr algn="ctr" defTabSz="414726">
              <a:buClr>
                <a:srgbClr val="808080"/>
              </a:buClr>
              <a:buSzPct val="100000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300" dirty="0"/>
              <a:t>Of 16S</a:t>
            </a:r>
          </a:p>
          <a:p>
            <a:pPr algn="ctr" defTabSz="414726">
              <a:buClr>
                <a:srgbClr val="808080"/>
              </a:buClr>
              <a:buSzPct val="100000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300" dirty="0" err="1"/>
              <a:t>rDNA</a:t>
            </a:r>
            <a:r>
              <a:rPr lang="en-GB" sz="1300" dirty="0"/>
              <a:t> genes</a:t>
            </a:r>
          </a:p>
        </p:txBody>
      </p:sp>
      <p:grpSp>
        <p:nvGrpSpPr>
          <p:cNvPr id="5" name="Group 36"/>
          <p:cNvGrpSpPr>
            <a:grpSpLocks/>
          </p:cNvGrpSpPr>
          <p:nvPr/>
        </p:nvGrpSpPr>
        <p:grpSpPr bwMode="auto">
          <a:xfrm>
            <a:off x="2871361" y="1108916"/>
            <a:ext cx="257760" cy="905856"/>
            <a:chOff x="2548" y="636"/>
            <a:chExt cx="179" cy="629"/>
          </a:xfrm>
        </p:grpSpPr>
        <p:sp>
          <p:nvSpPr>
            <p:cNvPr id="60556" name="AutoShape 37"/>
            <p:cNvSpPr>
              <a:spLocks noChangeArrowheads="1"/>
            </p:cNvSpPr>
            <p:nvPr/>
          </p:nvSpPr>
          <p:spPr bwMode="auto">
            <a:xfrm>
              <a:off x="2548" y="636"/>
              <a:ext cx="135" cy="47"/>
            </a:xfrm>
            <a:custGeom>
              <a:avLst/>
              <a:gdLst>
                <a:gd name="T0" fmla="*/ 0 w 616449"/>
                <a:gd name="T1" fmla="*/ 0 h 289389"/>
                <a:gd name="T2" fmla="*/ 0 w 616449"/>
                <a:gd name="T3" fmla="*/ 0 h 289389"/>
                <a:gd name="T4" fmla="*/ 0 w 616449"/>
                <a:gd name="T5" fmla="*/ 0 h 289389"/>
                <a:gd name="T6" fmla="*/ 0 w 616449"/>
                <a:gd name="T7" fmla="*/ 0 h 2893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6449"/>
                <a:gd name="T13" fmla="*/ 0 h 289389"/>
                <a:gd name="T14" fmla="*/ 616449 w 616449"/>
                <a:gd name="T15" fmla="*/ 289389 h 2893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6449" h="289389">
                  <a:moveTo>
                    <a:pt x="0" y="0"/>
                  </a:moveTo>
                  <a:cubicBezTo>
                    <a:pt x="127571" y="13699"/>
                    <a:pt x="255142" y="27398"/>
                    <a:pt x="318499" y="71919"/>
                  </a:cubicBezTo>
                  <a:cubicBezTo>
                    <a:pt x="381856" y="116440"/>
                    <a:pt x="330486" y="244867"/>
                    <a:pt x="380144" y="267128"/>
                  </a:cubicBezTo>
                  <a:cubicBezTo>
                    <a:pt x="429802" y="289389"/>
                    <a:pt x="523125" y="247436"/>
                    <a:pt x="616449" y="205483"/>
                  </a:cubicBezTo>
                </a:path>
              </a:pathLst>
            </a:custGeom>
            <a:noFill/>
            <a:ln w="936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60557" name="AutoShape 38"/>
            <p:cNvSpPr>
              <a:spLocks noChangeArrowheads="1"/>
            </p:cNvSpPr>
            <p:nvPr/>
          </p:nvSpPr>
          <p:spPr bwMode="auto">
            <a:xfrm>
              <a:off x="2548" y="816"/>
              <a:ext cx="135" cy="45"/>
            </a:xfrm>
            <a:custGeom>
              <a:avLst/>
              <a:gdLst>
                <a:gd name="T0" fmla="*/ 0 w 616449"/>
                <a:gd name="T1" fmla="*/ 0 h 289389"/>
                <a:gd name="T2" fmla="*/ 0 w 616449"/>
                <a:gd name="T3" fmla="*/ 0 h 289389"/>
                <a:gd name="T4" fmla="*/ 0 w 616449"/>
                <a:gd name="T5" fmla="*/ 0 h 289389"/>
                <a:gd name="T6" fmla="*/ 0 w 616449"/>
                <a:gd name="T7" fmla="*/ 0 h 2893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6449"/>
                <a:gd name="T13" fmla="*/ 0 h 289389"/>
                <a:gd name="T14" fmla="*/ 616449 w 616449"/>
                <a:gd name="T15" fmla="*/ 289389 h 2893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6449" h="289389">
                  <a:moveTo>
                    <a:pt x="0" y="0"/>
                  </a:moveTo>
                  <a:cubicBezTo>
                    <a:pt x="127571" y="13699"/>
                    <a:pt x="255142" y="27398"/>
                    <a:pt x="318499" y="71919"/>
                  </a:cubicBezTo>
                  <a:cubicBezTo>
                    <a:pt x="381856" y="116440"/>
                    <a:pt x="330486" y="244867"/>
                    <a:pt x="380144" y="267128"/>
                  </a:cubicBezTo>
                  <a:cubicBezTo>
                    <a:pt x="429802" y="289389"/>
                    <a:pt x="523125" y="247436"/>
                    <a:pt x="616449" y="205483"/>
                  </a:cubicBezTo>
                </a:path>
              </a:pathLst>
            </a:custGeom>
            <a:noFill/>
            <a:ln w="936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60558" name="AutoShape 39"/>
            <p:cNvSpPr>
              <a:spLocks noChangeArrowheads="1"/>
            </p:cNvSpPr>
            <p:nvPr/>
          </p:nvSpPr>
          <p:spPr bwMode="auto">
            <a:xfrm>
              <a:off x="2548" y="996"/>
              <a:ext cx="135" cy="45"/>
            </a:xfrm>
            <a:custGeom>
              <a:avLst/>
              <a:gdLst>
                <a:gd name="T0" fmla="*/ 0 w 616449"/>
                <a:gd name="T1" fmla="*/ 0 h 289389"/>
                <a:gd name="T2" fmla="*/ 0 w 616449"/>
                <a:gd name="T3" fmla="*/ 0 h 289389"/>
                <a:gd name="T4" fmla="*/ 0 w 616449"/>
                <a:gd name="T5" fmla="*/ 0 h 289389"/>
                <a:gd name="T6" fmla="*/ 0 w 616449"/>
                <a:gd name="T7" fmla="*/ 0 h 2893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6449"/>
                <a:gd name="T13" fmla="*/ 0 h 289389"/>
                <a:gd name="T14" fmla="*/ 616449 w 616449"/>
                <a:gd name="T15" fmla="*/ 289389 h 2893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6449" h="289389">
                  <a:moveTo>
                    <a:pt x="0" y="0"/>
                  </a:moveTo>
                  <a:cubicBezTo>
                    <a:pt x="127571" y="13699"/>
                    <a:pt x="255142" y="27398"/>
                    <a:pt x="318499" y="71919"/>
                  </a:cubicBezTo>
                  <a:cubicBezTo>
                    <a:pt x="381856" y="116440"/>
                    <a:pt x="330486" y="244867"/>
                    <a:pt x="380144" y="267128"/>
                  </a:cubicBezTo>
                  <a:cubicBezTo>
                    <a:pt x="429802" y="289389"/>
                    <a:pt x="523125" y="247436"/>
                    <a:pt x="616449" y="205483"/>
                  </a:cubicBezTo>
                </a:path>
              </a:pathLst>
            </a:custGeom>
            <a:noFill/>
            <a:ln w="936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60559" name="AutoShape 40"/>
            <p:cNvSpPr>
              <a:spLocks noChangeArrowheads="1"/>
            </p:cNvSpPr>
            <p:nvPr/>
          </p:nvSpPr>
          <p:spPr bwMode="auto">
            <a:xfrm>
              <a:off x="2548" y="1131"/>
              <a:ext cx="135" cy="45"/>
            </a:xfrm>
            <a:custGeom>
              <a:avLst/>
              <a:gdLst>
                <a:gd name="T0" fmla="*/ 0 w 616449"/>
                <a:gd name="T1" fmla="*/ 0 h 289389"/>
                <a:gd name="T2" fmla="*/ 0 w 616449"/>
                <a:gd name="T3" fmla="*/ 0 h 289389"/>
                <a:gd name="T4" fmla="*/ 0 w 616449"/>
                <a:gd name="T5" fmla="*/ 0 h 289389"/>
                <a:gd name="T6" fmla="*/ 0 w 616449"/>
                <a:gd name="T7" fmla="*/ 0 h 2893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6449"/>
                <a:gd name="T13" fmla="*/ 0 h 289389"/>
                <a:gd name="T14" fmla="*/ 616449 w 616449"/>
                <a:gd name="T15" fmla="*/ 289389 h 2893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6449" h="289389">
                  <a:moveTo>
                    <a:pt x="0" y="0"/>
                  </a:moveTo>
                  <a:cubicBezTo>
                    <a:pt x="127571" y="13699"/>
                    <a:pt x="255142" y="27398"/>
                    <a:pt x="318499" y="71919"/>
                  </a:cubicBezTo>
                  <a:cubicBezTo>
                    <a:pt x="381856" y="116440"/>
                    <a:pt x="330486" y="244867"/>
                    <a:pt x="380144" y="267128"/>
                  </a:cubicBezTo>
                  <a:cubicBezTo>
                    <a:pt x="429802" y="289389"/>
                    <a:pt x="523125" y="247436"/>
                    <a:pt x="616449" y="205483"/>
                  </a:cubicBezTo>
                </a:path>
              </a:pathLst>
            </a:custGeom>
            <a:noFill/>
            <a:ln w="936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60560" name="AutoShape 41"/>
            <p:cNvSpPr>
              <a:spLocks noChangeArrowheads="1"/>
            </p:cNvSpPr>
            <p:nvPr/>
          </p:nvSpPr>
          <p:spPr bwMode="auto">
            <a:xfrm>
              <a:off x="2593" y="726"/>
              <a:ext cx="135" cy="47"/>
            </a:xfrm>
            <a:custGeom>
              <a:avLst/>
              <a:gdLst>
                <a:gd name="T0" fmla="*/ 0 w 616449"/>
                <a:gd name="T1" fmla="*/ 0 h 289389"/>
                <a:gd name="T2" fmla="*/ 0 w 616449"/>
                <a:gd name="T3" fmla="*/ 0 h 289389"/>
                <a:gd name="T4" fmla="*/ 0 w 616449"/>
                <a:gd name="T5" fmla="*/ 0 h 289389"/>
                <a:gd name="T6" fmla="*/ 0 w 616449"/>
                <a:gd name="T7" fmla="*/ 0 h 2893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6449"/>
                <a:gd name="T13" fmla="*/ 0 h 289389"/>
                <a:gd name="T14" fmla="*/ 616449 w 616449"/>
                <a:gd name="T15" fmla="*/ 289389 h 2893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6449" h="289389">
                  <a:moveTo>
                    <a:pt x="0" y="0"/>
                  </a:moveTo>
                  <a:cubicBezTo>
                    <a:pt x="127571" y="13699"/>
                    <a:pt x="255142" y="27398"/>
                    <a:pt x="318499" y="71919"/>
                  </a:cubicBezTo>
                  <a:cubicBezTo>
                    <a:pt x="381856" y="116440"/>
                    <a:pt x="330486" y="244867"/>
                    <a:pt x="380144" y="267128"/>
                  </a:cubicBezTo>
                  <a:cubicBezTo>
                    <a:pt x="429802" y="289389"/>
                    <a:pt x="523125" y="247436"/>
                    <a:pt x="616449" y="205483"/>
                  </a:cubicBezTo>
                </a:path>
              </a:pathLst>
            </a:custGeom>
            <a:noFill/>
            <a:ln w="936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60561" name="AutoShape 42"/>
            <p:cNvSpPr>
              <a:spLocks noChangeArrowheads="1"/>
            </p:cNvSpPr>
            <p:nvPr/>
          </p:nvSpPr>
          <p:spPr bwMode="auto">
            <a:xfrm>
              <a:off x="2593" y="906"/>
              <a:ext cx="135" cy="45"/>
            </a:xfrm>
            <a:custGeom>
              <a:avLst/>
              <a:gdLst>
                <a:gd name="T0" fmla="*/ 0 w 616449"/>
                <a:gd name="T1" fmla="*/ 0 h 289389"/>
                <a:gd name="T2" fmla="*/ 0 w 616449"/>
                <a:gd name="T3" fmla="*/ 0 h 289389"/>
                <a:gd name="T4" fmla="*/ 0 w 616449"/>
                <a:gd name="T5" fmla="*/ 0 h 289389"/>
                <a:gd name="T6" fmla="*/ 0 w 616449"/>
                <a:gd name="T7" fmla="*/ 0 h 2893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6449"/>
                <a:gd name="T13" fmla="*/ 0 h 289389"/>
                <a:gd name="T14" fmla="*/ 616449 w 616449"/>
                <a:gd name="T15" fmla="*/ 289389 h 2893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6449" h="289389">
                  <a:moveTo>
                    <a:pt x="0" y="0"/>
                  </a:moveTo>
                  <a:cubicBezTo>
                    <a:pt x="127571" y="13699"/>
                    <a:pt x="255142" y="27398"/>
                    <a:pt x="318499" y="71919"/>
                  </a:cubicBezTo>
                  <a:cubicBezTo>
                    <a:pt x="381856" y="116440"/>
                    <a:pt x="330486" y="244867"/>
                    <a:pt x="380144" y="267128"/>
                  </a:cubicBezTo>
                  <a:cubicBezTo>
                    <a:pt x="429802" y="289389"/>
                    <a:pt x="523125" y="247436"/>
                    <a:pt x="616449" y="205483"/>
                  </a:cubicBezTo>
                </a:path>
              </a:pathLst>
            </a:custGeom>
            <a:noFill/>
            <a:ln w="936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60562" name="AutoShape 43"/>
            <p:cNvSpPr>
              <a:spLocks noChangeArrowheads="1"/>
            </p:cNvSpPr>
            <p:nvPr/>
          </p:nvSpPr>
          <p:spPr bwMode="auto">
            <a:xfrm>
              <a:off x="2593" y="1086"/>
              <a:ext cx="135" cy="45"/>
            </a:xfrm>
            <a:custGeom>
              <a:avLst/>
              <a:gdLst>
                <a:gd name="T0" fmla="*/ 0 w 616449"/>
                <a:gd name="T1" fmla="*/ 0 h 289389"/>
                <a:gd name="T2" fmla="*/ 0 w 616449"/>
                <a:gd name="T3" fmla="*/ 0 h 289389"/>
                <a:gd name="T4" fmla="*/ 0 w 616449"/>
                <a:gd name="T5" fmla="*/ 0 h 289389"/>
                <a:gd name="T6" fmla="*/ 0 w 616449"/>
                <a:gd name="T7" fmla="*/ 0 h 2893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6449"/>
                <a:gd name="T13" fmla="*/ 0 h 289389"/>
                <a:gd name="T14" fmla="*/ 616449 w 616449"/>
                <a:gd name="T15" fmla="*/ 289389 h 2893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6449" h="289389">
                  <a:moveTo>
                    <a:pt x="0" y="0"/>
                  </a:moveTo>
                  <a:cubicBezTo>
                    <a:pt x="127571" y="13699"/>
                    <a:pt x="255142" y="27398"/>
                    <a:pt x="318499" y="71919"/>
                  </a:cubicBezTo>
                  <a:cubicBezTo>
                    <a:pt x="381856" y="116440"/>
                    <a:pt x="330486" y="244867"/>
                    <a:pt x="380144" y="267128"/>
                  </a:cubicBezTo>
                  <a:cubicBezTo>
                    <a:pt x="429802" y="289389"/>
                    <a:pt x="523125" y="247436"/>
                    <a:pt x="616449" y="205483"/>
                  </a:cubicBezTo>
                </a:path>
              </a:pathLst>
            </a:custGeom>
            <a:noFill/>
            <a:ln w="936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60563" name="AutoShape 44"/>
            <p:cNvSpPr>
              <a:spLocks noChangeArrowheads="1"/>
            </p:cNvSpPr>
            <p:nvPr/>
          </p:nvSpPr>
          <p:spPr bwMode="auto">
            <a:xfrm>
              <a:off x="2593" y="1221"/>
              <a:ext cx="135" cy="45"/>
            </a:xfrm>
            <a:custGeom>
              <a:avLst/>
              <a:gdLst>
                <a:gd name="T0" fmla="*/ 0 w 616449"/>
                <a:gd name="T1" fmla="*/ 0 h 289389"/>
                <a:gd name="T2" fmla="*/ 0 w 616449"/>
                <a:gd name="T3" fmla="*/ 0 h 289389"/>
                <a:gd name="T4" fmla="*/ 0 w 616449"/>
                <a:gd name="T5" fmla="*/ 0 h 289389"/>
                <a:gd name="T6" fmla="*/ 0 w 616449"/>
                <a:gd name="T7" fmla="*/ 0 h 2893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6449"/>
                <a:gd name="T13" fmla="*/ 0 h 289389"/>
                <a:gd name="T14" fmla="*/ 616449 w 616449"/>
                <a:gd name="T15" fmla="*/ 289389 h 2893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6449" h="289389">
                  <a:moveTo>
                    <a:pt x="0" y="0"/>
                  </a:moveTo>
                  <a:cubicBezTo>
                    <a:pt x="127571" y="13699"/>
                    <a:pt x="255142" y="27398"/>
                    <a:pt x="318499" y="71919"/>
                  </a:cubicBezTo>
                  <a:cubicBezTo>
                    <a:pt x="381856" y="116440"/>
                    <a:pt x="330486" y="244867"/>
                    <a:pt x="380144" y="267128"/>
                  </a:cubicBezTo>
                  <a:cubicBezTo>
                    <a:pt x="429802" y="289389"/>
                    <a:pt x="523125" y="247436"/>
                    <a:pt x="616449" y="205483"/>
                  </a:cubicBezTo>
                </a:path>
              </a:pathLst>
            </a:custGeom>
            <a:noFill/>
            <a:ln w="936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AR"/>
            </a:p>
          </p:txBody>
        </p:sp>
      </p:grpSp>
      <p:grpSp>
        <p:nvGrpSpPr>
          <p:cNvPr id="6" name="Group 45"/>
          <p:cNvGrpSpPr>
            <a:grpSpLocks/>
          </p:cNvGrpSpPr>
          <p:nvPr/>
        </p:nvGrpSpPr>
        <p:grpSpPr bwMode="auto">
          <a:xfrm>
            <a:off x="3286081" y="1523680"/>
            <a:ext cx="257760" cy="905856"/>
            <a:chOff x="2836" y="924"/>
            <a:chExt cx="179" cy="629"/>
          </a:xfrm>
        </p:grpSpPr>
        <p:sp>
          <p:nvSpPr>
            <p:cNvPr id="60548" name="AutoShape 46"/>
            <p:cNvSpPr>
              <a:spLocks noChangeArrowheads="1"/>
            </p:cNvSpPr>
            <p:nvPr/>
          </p:nvSpPr>
          <p:spPr bwMode="auto">
            <a:xfrm>
              <a:off x="2836" y="924"/>
              <a:ext cx="135" cy="47"/>
            </a:xfrm>
            <a:custGeom>
              <a:avLst/>
              <a:gdLst>
                <a:gd name="T0" fmla="*/ 0 w 616449"/>
                <a:gd name="T1" fmla="*/ 0 h 289389"/>
                <a:gd name="T2" fmla="*/ 0 w 616449"/>
                <a:gd name="T3" fmla="*/ 0 h 289389"/>
                <a:gd name="T4" fmla="*/ 0 w 616449"/>
                <a:gd name="T5" fmla="*/ 0 h 289389"/>
                <a:gd name="T6" fmla="*/ 0 w 616449"/>
                <a:gd name="T7" fmla="*/ 0 h 2893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6449"/>
                <a:gd name="T13" fmla="*/ 0 h 289389"/>
                <a:gd name="T14" fmla="*/ 616449 w 616449"/>
                <a:gd name="T15" fmla="*/ 289389 h 2893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6449" h="289389">
                  <a:moveTo>
                    <a:pt x="0" y="0"/>
                  </a:moveTo>
                  <a:cubicBezTo>
                    <a:pt x="127571" y="13699"/>
                    <a:pt x="255142" y="27398"/>
                    <a:pt x="318499" y="71919"/>
                  </a:cubicBezTo>
                  <a:cubicBezTo>
                    <a:pt x="381856" y="116440"/>
                    <a:pt x="330486" y="244867"/>
                    <a:pt x="380144" y="267128"/>
                  </a:cubicBezTo>
                  <a:cubicBezTo>
                    <a:pt x="429802" y="289389"/>
                    <a:pt x="523125" y="247436"/>
                    <a:pt x="616449" y="205483"/>
                  </a:cubicBezTo>
                </a:path>
              </a:pathLst>
            </a:custGeom>
            <a:noFill/>
            <a:ln w="936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60549" name="AutoShape 47"/>
            <p:cNvSpPr>
              <a:spLocks noChangeArrowheads="1"/>
            </p:cNvSpPr>
            <p:nvPr/>
          </p:nvSpPr>
          <p:spPr bwMode="auto">
            <a:xfrm>
              <a:off x="2836" y="1104"/>
              <a:ext cx="135" cy="45"/>
            </a:xfrm>
            <a:custGeom>
              <a:avLst/>
              <a:gdLst>
                <a:gd name="T0" fmla="*/ 0 w 616449"/>
                <a:gd name="T1" fmla="*/ 0 h 289389"/>
                <a:gd name="T2" fmla="*/ 0 w 616449"/>
                <a:gd name="T3" fmla="*/ 0 h 289389"/>
                <a:gd name="T4" fmla="*/ 0 w 616449"/>
                <a:gd name="T5" fmla="*/ 0 h 289389"/>
                <a:gd name="T6" fmla="*/ 0 w 616449"/>
                <a:gd name="T7" fmla="*/ 0 h 2893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6449"/>
                <a:gd name="T13" fmla="*/ 0 h 289389"/>
                <a:gd name="T14" fmla="*/ 616449 w 616449"/>
                <a:gd name="T15" fmla="*/ 289389 h 2893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6449" h="289389">
                  <a:moveTo>
                    <a:pt x="0" y="0"/>
                  </a:moveTo>
                  <a:cubicBezTo>
                    <a:pt x="127571" y="13699"/>
                    <a:pt x="255142" y="27398"/>
                    <a:pt x="318499" y="71919"/>
                  </a:cubicBezTo>
                  <a:cubicBezTo>
                    <a:pt x="381856" y="116440"/>
                    <a:pt x="330486" y="244867"/>
                    <a:pt x="380144" y="267128"/>
                  </a:cubicBezTo>
                  <a:cubicBezTo>
                    <a:pt x="429802" y="289389"/>
                    <a:pt x="523125" y="247436"/>
                    <a:pt x="616449" y="205483"/>
                  </a:cubicBezTo>
                </a:path>
              </a:pathLst>
            </a:custGeom>
            <a:noFill/>
            <a:ln w="936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60550" name="AutoShape 48"/>
            <p:cNvSpPr>
              <a:spLocks noChangeArrowheads="1"/>
            </p:cNvSpPr>
            <p:nvPr/>
          </p:nvSpPr>
          <p:spPr bwMode="auto">
            <a:xfrm>
              <a:off x="2836" y="1284"/>
              <a:ext cx="135" cy="45"/>
            </a:xfrm>
            <a:custGeom>
              <a:avLst/>
              <a:gdLst>
                <a:gd name="T0" fmla="*/ 0 w 616449"/>
                <a:gd name="T1" fmla="*/ 0 h 289389"/>
                <a:gd name="T2" fmla="*/ 0 w 616449"/>
                <a:gd name="T3" fmla="*/ 0 h 289389"/>
                <a:gd name="T4" fmla="*/ 0 w 616449"/>
                <a:gd name="T5" fmla="*/ 0 h 289389"/>
                <a:gd name="T6" fmla="*/ 0 w 616449"/>
                <a:gd name="T7" fmla="*/ 0 h 2893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6449"/>
                <a:gd name="T13" fmla="*/ 0 h 289389"/>
                <a:gd name="T14" fmla="*/ 616449 w 616449"/>
                <a:gd name="T15" fmla="*/ 289389 h 2893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6449" h="289389">
                  <a:moveTo>
                    <a:pt x="0" y="0"/>
                  </a:moveTo>
                  <a:cubicBezTo>
                    <a:pt x="127571" y="13699"/>
                    <a:pt x="255142" y="27398"/>
                    <a:pt x="318499" y="71919"/>
                  </a:cubicBezTo>
                  <a:cubicBezTo>
                    <a:pt x="381856" y="116440"/>
                    <a:pt x="330486" y="244867"/>
                    <a:pt x="380144" y="267128"/>
                  </a:cubicBezTo>
                  <a:cubicBezTo>
                    <a:pt x="429802" y="289389"/>
                    <a:pt x="523125" y="247436"/>
                    <a:pt x="616449" y="205483"/>
                  </a:cubicBezTo>
                </a:path>
              </a:pathLst>
            </a:custGeom>
            <a:noFill/>
            <a:ln w="936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60551" name="AutoShape 49"/>
            <p:cNvSpPr>
              <a:spLocks noChangeArrowheads="1"/>
            </p:cNvSpPr>
            <p:nvPr/>
          </p:nvSpPr>
          <p:spPr bwMode="auto">
            <a:xfrm>
              <a:off x="2836" y="1419"/>
              <a:ext cx="135" cy="45"/>
            </a:xfrm>
            <a:custGeom>
              <a:avLst/>
              <a:gdLst>
                <a:gd name="T0" fmla="*/ 0 w 616449"/>
                <a:gd name="T1" fmla="*/ 0 h 289389"/>
                <a:gd name="T2" fmla="*/ 0 w 616449"/>
                <a:gd name="T3" fmla="*/ 0 h 289389"/>
                <a:gd name="T4" fmla="*/ 0 w 616449"/>
                <a:gd name="T5" fmla="*/ 0 h 289389"/>
                <a:gd name="T6" fmla="*/ 0 w 616449"/>
                <a:gd name="T7" fmla="*/ 0 h 2893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6449"/>
                <a:gd name="T13" fmla="*/ 0 h 289389"/>
                <a:gd name="T14" fmla="*/ 616449 w 616449"/>
                <a:gd name="T15" fmla="*/ 289389 h 2893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6449" h="289389">
                  <a:moveTo>
                    <a:pt x="0" y="0"/>
                  </a:moveTo>
                  <a:cubicBezTo>
                    <a:pt x="127571" y="13699"/>
                    <a:pt x="255142" y="27398"/>
                    <a:pt x="318499" y="71919"/>
                  </a:cubicBezTo>
                  <a:cubicBezTo>
                    <a:pt x="381856" y="116440"/>
                    <a:pt x="330486" y="244867"/>
                    <a:pt x="380144" y="267128"/>
                  </a:cubicBezTo>
                  <a:cubicBezTo>
                    <a:pt x="429802" y="289389"/>
                    <a:pt x="523125" y="247436"/>
                    <a:pt x="616449" y="205483"/>
                  </a:cubicBezTo>
                </a:path>
              </a:pathLst>
            </a:custGeom>
            <a:noFill/>
            <a:ln w="936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60552" name="AutoShape 50"/>
            <p:cNvSpPr>
              <a:spLocks noChangeArrowheads="1"/>
            </p:cNvSpPr>
            <p:nvPr/>
          </p:nvSpPr>
          <p:spPr bwMode="auto">
            <a:xfrm>
              <a:off x="2881" y="1014"/>
              <a:ext cx="135" cy="47"/>
            </a:xfrm>
            <a:custGeom>
              <a:avLst/>
              <a:gdLst>
                <a:gd name="T0" fmla="*/ 0 w 616449"/>
                <a:gd name="T1" fmla="*/ 0 h 289389"/>
                <a:gd name="T2" fmla="*/ 0 w 616449"/>
                <a:gd name="T3" fmla="*/ 0 h 289389"/>
                <a:gd name="T4" fmla="*/ 0 w 616449"/>
                <a:gd name="T5" fmla="*/ 0 h 289389"/>
                <a:gd name="T6" fmla="*/ 0 w 616449"/>
                <a:gd name="T7" fmla="*/ 0 h 2893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6449"/>
                <a:gd name="T13" fmla="*/ 0 h 289389"/>
                <a:gd name="T14" fmla="*/ 616449 w 616449"/>
                <a:gd name="T15" fmla="*/ 289389 h 2893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6449" h="289389">
                  <a:moveTo>
                    <a:pt x="0" y="0"/>
                  </a:moveTo>
                  <a:cubicBezTo>
                    <a:pt x="127571" y="13699"/>
                    <a:pt x="255142" y="27398"/>
                    <a:pt x="318499" y="71919"/>
                  </a:cubicBezTo>
                  <a:cubicBezTo>
                    <a:pt x="381856" y="116440"/>
                    <a:pt x="330486" y="244867"/>
                    <a:pt x="380144" y="267128"/>
                  </a:cubicBezTo>
                  <a:cubicBezTo>
                    <a:pt x="429802" y="289389"/>
                    <a:pt x="523125" y="247436"/>
                    <a:pt x="616449" y="205483"/>
                  </a:cubicBezTo>
                </a:path>
              </a:pathLst>
            </a:custGeom>
            <a:noFill/>
            <a:ln w="936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60553" name="AutoShape 51"/>
            <p:cNvSpPr>
              <a:spLocks noChangeArrowheads="1"/>
            </p:cNvSpPr>
            <p:nvPr/>
          </p:nvSpPr>
          <p:spPr bwMode="auto">
            <a:xfrm>
              <a:off x="2881" y="1194"/>
              <a:ext cx="135" cy="45"/>
            </a:xfrm>
            <a:custGeom>
              <a:avLst/>
              <a:gdLst>
                <a:gd name="T0" fmla="*/ 0 w 616449"/>
                <a:gd name="T1" fmla="*/ 0 h 289389"/>
                <a:gd name="T2" fmla="*/ 0 w 616449"/>
                <a:gd name="T3" fmla="*/ 0 h 289389"/>
                <a:gd name="T4" fmla="*/ 0 w 616449"/>
                <a:gd name="T5" fmla="*/ 0 h 289389"/>
                <a:gd name="T6" fmla="*/ 0 w 616449"/>
                <a:gd name="T7" fmla="*/ 0 h 2893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6449"/>
                <a:gd name="T13" fmla="*/ 0 h 289389"/>
                <a:gd name="T14" fmla="*/ 616449 w 616449"/>
                <a:gd name="T15" fmla="*/ 289389 h 2893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6449" h="289389">
                  <a:moveTo>
                    <a:pt x="0" y="0"/>
                  </a:moveTo>
                  <a:cubicBezTo>
                    <a:pt x="127571" y="13699"/>
                    <a:pt x="255142" y="27398"/>
                    <a:pt x="318499" y="71919"/>
                  </a:cubicBezTo>
                  <a:cubicBezTo>
                    <a:pt x="381856" y="116440"/>
                    <a:pt x="330486" y="244867"/>
                    <a:pt x="380144" y="267128"/>
                  </a:cubicBezTo>
                  <a:cubicBezTo>
                    <a:pt x="429802" y="289389"/>
                    <a:pt x="523125" y="247436"/>
                    <a:pt x="616449" y="205483"/>
                  </a:cubicBezTo>
                </a:path>
              </a:pathLst>
            </a:custGeom>
            <a:noFill/>
            <a:ln w="936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60554" name="AutoShape 52"/>
            <p:cNvSpPr>
              <a:spLocks noChangeArrowheads="1"/>
            </p:cNvSpPr>
            <p:nvPr/>
          </p:nvSpPr>
          <p:spPr bwMode="auto">
            <a:xfrm>
              <a:off x="2881" y="1374"/>
              <a:ext cx="135" cy="45"/>
            </a:xfrm>
            <a:custGeom>
              <a:avLst/>
              <a:gdLst>
                <a:gd name="T0" fmla="*/ 0 w 616449"/>
                <a:gd name="T1" fmla="*/ 0 h 289389"/>
                <a:gd name="T2" fmla="*/ 0 w 616449"/>
                <a:gd name="T3" fmla="*/ 0 h 289389"/>
                <a:gd name="T4" fmla="*/ 0 w 616449"/>
                <a:gd name="T5" fmla="*/ 0 h 289389"/>
                <a:gd name="T6" fmla="*/ 0 w 616449"/>
                <a:gd name="T7" fmla="*/ 0 h 2893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6449"/>
                <a:gd name="T13" fmla="*/ 0 h 289389"/>
                <a:gd name="T14" fmla="*/ 616449 w 616449"/>
                <a:gd name="T15" fmla="*/ 289389 h 2893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6449" h="289389">
                  <a:moveTo>
                    <a:pt x="0" y="0"/>
                  </a:moveTo>
                  <a:cubicBezTo>
                    <a:pt x="127571" y="13699"/>
                    <a:pt x="255142" y="27398"/>
                    <a:pt x="318499" y="71919"/>
                  </a:cubicBezTo>
                  <a:cubicBezTo>
                    <a:pt x="381856" y="116440"/>
                    <a:pt x="330486" y="244867"/>
                    <a:pt x="380144" y="267128"/>
                  </a:cubicBezTo>
                  <a:cubicBezTo>
                    <a:pt x="429802" y="289389"/>
                    <a:pt x="523125" y="247436"/>
                    <a:pt x="616449" y="205483"/>
                  </a:cubicBezTo>
                </a:path>
              </a:pathLst>
            </a:custGeom>
            <a:noFill/>
            <a:ln w="936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60555" name="AutoShape 53"/>
            <p:cNvSpPr>
              <a:spLocks noChangeArrowheads="1"/>
            </p:cNvSpPr>
            <p:nvPr/>
          </p:nvSpPr>
          <p:spPr bwMode="auto">
            <a:xfrm>
              <a:off x="2881" y="1509"/>
              <a:ext cx="135" cy="45"/>
            </a:xfrm>
            <a:custGeom>
              <a:avLst/>
              <a:gdLst>
                <a:gd name="T0" fmla="*/ 0 w 616449"/>
                <a:gd name="T1" fmla="*/ 0 h 289389"/>
                <a:gd name="T2" fmla="*/ 0 w 616449"/>
                <a:gd name="T3" fmla="*/ 0 h 289389"/>
                <a:gd name="T4" fmla="*/ 0 w 616449"/>
                <a:gd name="T5" fmla="*/ 0 h 289389"/>
                <a:gd name="T6" fmla="*/ 0 w 616449"/>
                <a:gd name="T7" fmla="*/ 0 h 2893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6449"/>
                <a:gd name="T13" fmla="*/ 0 h 289389"/>
                <a:gd name="T14" fmla="*/ 616449 w 616449"/>
                <a:gd name="T15" fmla="*/ 289389 h 2893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6449" h="289389">
                  <a:moveTo>
                    <a:pt x="0" y="0"/>
                  </a:moveTo>
                  <a:cubicBezTo>
                    <a:pt x="127571" y="13699"/>
                    <a:pt x="255142" y="27398"/>
                    <a:pt x="318499" y="71919"/>
                  </a:cubicBezTo>
                  <a:cubicBezTo>
                    <a:pt x="381856" y="116440"/>
                    <a:pt x="330486" y="244867"/>
                    <a:pt x="380144" y="267128"/>
                  </a:cubicBezTo>
                  <a:cubicBezTo>
                    <a:pt x="429802" y="289389"/>
                    <a:pt x="523125" y="247436"/>
                    <a:pt x="616449" y="205483"/>
                  </a:cubicBezTo>
                </a:path>
              </a:pathLst>
            </a:custGeom>
            <a:noFill/>
            <a:ln w="936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AR"/>
            </a:p>
          </p:txBody>
        </p:sp>
      </p:grpSp>
      <p:grpSp>
        <p:nvGrpSpPr>
          <p:cNvPr id="7" name="Group 54"/>
          <p:cNvGrpSpPr>
            <a:grpSpLocks/>
          </p:cNvGrpSpPr>
          <p:nvPr/>
        </p:nvGrpSpPr>
        <p:grpSpPr bwMode="auto">
          <a:xfrm>
            <a:off x="2992321" y="1553924"/>
            <a:ext cx="257760" cy="905855"/>
            <a:chOff x="2632" y="945"/>
            <a:chExt cx="179" cy="629"/>
          </a:xfrm>
        </p:grpSpPr>
        <p:sp>
          <p:nvSpPr>
            <p:cNvPr id="60540" name="AutoShape 55"/>
            <p:cNvSpPr>
              <a:spLocks noChangeArrowheads="1"/>
            </p:cNvSpPr>
            <p:nvPr/>
          </p:nvSpPr>
          <p:spPr bwMode="auto">
            <a:xfrm>
              <a:off x="2632" y="945"/>
              <a:ext cx="135" cy="47"/>
            </a:xfrm>
            <a:custGeom>
              <a:avLst/>
              <a:gdLst>
                <a:gd name="T0" fmla="*/ 0 w 616449"/>
                <a:gd name="T1" fmla="*/ 0 h 289389"/>
                <a:gd name="T2" fmla="*/ 0 w 616449"/>
                <a:gd name="T3" fmla="*/ 0 h 289389"/>
                <a:gd name="T4" fmla="*/ 0 w 616449"/>
                <a:gd name="T5" fmla="*/ 0 h 289389"/>
                <a:gd name="T6" fmla="*/ 0 w 616449"/>
                <a:gd name="T7" fmla="*/ 0 h 2893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6449"/>
                <a:gd name="T13" fmla="*/ 0 h 289389"/>
                <a:gd name="T14" fmla="*/ 616449 w 616449"/>
                <a:gd name="T15" fmla="*/ 289389 h 2893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6449" h="289389">
                  <a:moveTo>
                    <a:pt x="0" y="0"/>
                  </a:moveTo>
                  <a:cubicBezTo>
                    <a:pt x="127571" y="13699"/>
                    <a:pt x="255142" y="27398"/>
                    <a:pt x="318499" y="71919"/>
                  </a:cubicBezTo>
                  <a:cubicBezTo>
                    <a:pt x="381856" y="116440"/>
                    <a:pt x="330486" y="244867"/>
                    <a:pt x="380144" y="267128"/>
                  </a:cubicBezTo>
                  <a:cubicBezTo>
                    <a:pt x="429802" y="289389"/>
                    <a:pt x="523125" y="247436"/>
                    <a:pt x="616449" y="205483"/>
                  </a:cubicBezTo>
                </a:path>
              </a:pathLst>
            </a:custGeom>
            <a:noFill/>
            <a:ln w="936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60541" name="AutoShape 56"/>
            <p:cNvSpPr>
              <a:spLocks noChangeArrowheads="1"/>
            </p:cNvSpPr>
            <p:nvPr/>
          </p:nvSpPr>
          <p:spPr bwMode="auto">
            <a:xfrm>
              <a:off x="2632" y="1125"/>
              <a:ext cx="135" cy="45"/>
            </a:xfrm>
            <a:custGeom>
              <a:avLst/>
              <a:gdLst>
                <a:gd name="T0" fmla="*/ 0 w 616449"/>
                <a:gd name="T1" fmla="*/ 0 h 289389"/>
                <a:gd name="T2" fmla="*/ 0 w 616449"/>
                <a:gd name="T3" fmla="*/ 0 h 289389"/>
                <a:gd name="T4" fmla="*/ 0 w 616449"/>
                <a:gd name="T5" fmla="*/ 0 h 289389"/>
                <a:gd name="T6" fmla="*/ 0 w 616449"/>
                <a:gd name="T7" fmla="*/ 0 h 2893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6449"/>
                <a:gd name="T13" fmla="*/ 0 h 289389"/>
                <a:gd name="T14" fmla="*/ 616449 w 616449"/>
                <a:gd name="T15" fmla="*/ 289389 h 2893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6449" h="289389">
                  <a:moveTo>
                    <a:pt x="0" y="0"/>
                  </a:moveTo>
                  <a:cubicBezTo>
                    <a:pt x="127571" y="13699"/>
                    <a:pt x="255142" y="27398"/>
                    <a:pt x="318499" y="71919"/>
                  </a:cubicBezTo>
                  <a:cubicBezTo>
                    <a:pt x="381856" y="116440"/>
                    <a:pt x="330486" y="244867"/>
                    <a:pt x="380144" y="267128"/>
                  </a:cubicBezTo>
                  <a:cubicBezTo>
                    <a:pt x="429802" y="289389"/>
                    <a:pt x="523125" y="247436"/>
                    <a:pt x="616449" y="205483"/>
                  </a:cubicBezTo>
                </a:path>
              </a:pathLst>
            </a:custGeom>
            <a:noFill/>
            <a:ln w="936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60542" name="AutoShape 57"/>
            <p:cNvSpPr>
              <a:spLocks noChangeArrowheads="1"/>
            </p:cNvSpPr>
            <p:nvPr/>
          </p:nvSpPr>
          <p:spPr bwMode="auto">
            <a:xfrm>
              <a:off x="2632" y="1305"/>
              <a:ext cx="135" cy="45"/>
            </a:xfrm>
            <a:custGeom>
              <a:avLst/>
              <a:gdLst>
                <a:gd name="T0" fmla="*/ 0 w 616449"/>
                <a:gd name="T1" fmla="*/ 0 h 289389"/>
                <a:gd name="T2" fmla="*/ 0 w 616449"/>
                <a:gd name="T3" fmla="*/ 0 h 289389"/>
                <a:gd name="T4" fmla="*/ 0 w 616449"/>
                <a:gd name="T5" fmla="*/ 0 h 289389"/>
                <a:gd name="T6" fmla="*/ 0 w 616449"/>
                <a:gd name="T7" fmla="*/ 0 h 2893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6449"/>
                <a:gd name="T13" fmla="*/ 0 h 289389"/>
                <a:gd name="T14" fmla="*/ 616449 w 616449"/>
                <a:gd name="T15" fmla="*/ 289389 h 2893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6449" h="289389">
                  <a:moveTo>
                    <a:pt x="0" y="0"/>
                  </a:moveTo>
                  <a:cubicBezTo>
                    <a:pt x="127571" y="13699"/>
                    <a:pt x="255142" y="27398"/>
                    <a:pt x="318499" y="71919"/>
                  </a:cubicBezTo>
                  <a:cubicBezTo>
                    <a:pt x="381856" y="116440"/>
                    <a:pt x="330486" y="244867"/>
                    <a:pt x="380144" y="267128"/>
                  </a:cubicBezTo>
                  <a:cubicBezTo>
                    <a:pt x="429802" y="289389"/>
                    <a:pt x="523125" y="247436"/>
                    <a:pt x="616449" y="205483"/>
                  </a:cubicBezTo>
                </a:path>
              </a:pathLst>
            </a:custGeom>
            <a:noFill/>
            <a:ln w="936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60543" name="AutoShape 58"/>
            <p:cNvSpPr>
              <a:spLocks noChangeArrowheads="1"/>
            </p:cNvSpPr>
            <p:nvPr/>
          </p:nvSpPr>
          <p:spPr bwMode="auto">
            <a:xfrm>
              <a:off x="2632" y="1440"/>
              <a:ext cx="135" cy="45"/>
            </a:xfrm>
            <a:custGeom>
              <a:avLst/>
              <a:gdLst>
                <a:gd name="T0" fmla="*/ 0 w 616449"/>
                <a:gd name="T1" fmla="*/ 0 h 289389"/>
                <a:gd name="T2" fmla="*/ 0 w 616449"/>
                <a:gd name="T3" fmla="*/ 0 h 289389"/>
                <a:gd name="T4" fmla="*/ 0 w 616449"/>
                <a:gd name="T5" fmla="*/ 0 h 289389"/>
                <a:gd name="T6" fmla="*/ 0 w 616449"/>
                <a:gd name="T7" fmla="*/ 0 h 2893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6449"/>
                <a:gd name="T13" fmla="*/ 0 h 289389"/>
                <a:gd name="T14" fmla="*/ 616449 w 616449"/>
                <a:gd name="T15" fmla="*/ 289389 h 2893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6449" h="289389">
                  <a:moveTo>
                    <a:pt x="0" y="0"/>
                  </a:moveTo>
                  <a:cubicBezTo>
                    <a:pt x="127571" y="13699"/>
                    <a:pt x="255142" y="27398"/>
                    <a:pt x="318499" y="71919"/>
                  </a:cubicBezTo>
                  <a:cubicBezTo>
                    <a:pt x="381856" y="116440"/>
                    <a:pt x="330486" y="244867"/>
                    <a:pt x="380144" y="267128"/>
                  </a:cubicBezTo>
                  <a:cubicBezTo>
                    <a:pt x="429802" y="289389"/>
                    <a:pt x="523125" y="247436"/>
                    <a:pt x="616449" y="205483"/>
                  </a:cubicBezTo>
                </a:path>
              </a:pathLst>
            </a:custGeom>
            <a:noFill/>
            <a:ln w="936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60544" name="AutoShape 59"/>
            <p:cNvSpPr>
              <a:spLocks noChangeArrowheads="1"/>
            </p:cNvSpPr>
            <p:nvPr/>
          </p:nvSpPr>
          <p:spPr bwMode="auto">
            <a:xfrm>
              <a:off x="2677" y="1035"/>
              <a:ext cx="135" cy="47"/>
            </a:xfrm>
            <a:custGeom>
              <a:avLst/>
              <a:gdLst>
                <a:gd name="T0" fmla="*/ 0 w 616449"/>
                <a:gd name="T1" fmla="*/ 0 h 289389"/>
                <a:gd name="T2" fmla="*/ 0 w 616449"/>
                <a:gd name="T3" fmla="*/ 0 h 289389"/>
                <a:gd name="T4" fmla="*/ 0 w 616449"/>
                <a:gd name="T5" fmla="*/ 0 h 289389"/>
                <a:gd name="T6" fmla="*/ 0 w 616449"/>
                <a:gd name="T7" fmla="*/ 0 h 2893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6449"/>
                <a:gd name="T13" fmla="*/ 0 h 289389"/>
                <a:gd name="T14" fmla="*/ 616449 w 616449"/>
                <a:gd name="T15" fmla="*/ 289389 h 2893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6449" h="289389">
                  <a:moveTo>
                    <a:pt x="0" y="0"/>
                  </a:moveTo>
                  <a:cubicBezTo>
                    <a:pt x="127571" y="13699"/>
                    <a:pt x="255142" y="27398"/>
                    <a:pt x="318499" y="71919"/>
                  </a:cubicBezTo>
                  <a:cubicBezTo>
                    <a:pt x="381856" y="116440"/>
                    <a:pt x="330486" y="244867"/>
                    <a:pt x="380144" y="267128"/>
                  </a:cubicBezTo>
                  <a:cubicBezTo>
                    <a:pt x="429802" y="289389"/>
                    <a:pt x="523125" y="247436"/>
                    <a:pt x="616449" y="205483"/>
                  </a:cubicBezTo>
                </a:path>
              </a:pathLst>
            </a:custGeom>
            <a:noFill/>
            <a:ln w="936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60545" name="AutoShape 60"/>
            <p:cNvSpPr>
              <a:spLocks noChangeArrowheads="1"/>
            </p:cNvSpPr>
            <p:nvPr/>
          </p:nvSpPr>
          <p:spPr bwMode="auto">
            <a:xfrm>
              <a:off x="2677" y="1215"/>
              <a:ext cx="135" cy="45"/>
            </a:xfrm>
            <a:custGeom>
              <a:avLst/>
              <a:gdLst>
                <a:gd name="T0" fmla="*/ 0 w 616449"/>
                <a:gd name="T1" fmla="*/ 0 h 289389"/>
                <a:gd name="T2" fmla="*/ 0 w 616449"/>
                <a:gd name="T3" fmla="*/ 0 h 289389"/>
                <a:gd name="T4" fmla="*/ 0 w 616449"/>
                <a:gd name="T5" fmla="*/ 0 h 289389"/>
                <a:gd name="T6" fmla="*/ 0 w 616449"/>
                <a:gd name="T7" fmla="*/ 0 h 2893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6449"/>
                <a:gd name="T13" fmla="*/ 0 h 289389"/>
                <a:gd name="T14" fmla="*/ 616449 w 616449"/>
                <a:gd name="T15" fmla="*/ 289389 h 2893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6449" h="289389">
                  <a:moveTo>
                    <a:pt x="0" y="0"/>
                  </a:moveTo>
                  <a:cubicBezTo>
                    <a:pt x="127571" y="13699"/>
                    <a:pt x="255142" y="27398"/>
                    <a:pt x="318499" y="71919"/>
                  </a:cubicBezTo>
                  <a:cubicBezTo>
                    <a:pt x="381856" y="116440"/>
                    <a:pt x="330486" y="244867"/>
                    <a:pt x="380144" y="267128"/>
                  </a:cubicBezTo>
                  <a:cubicBezTo>
                    <a:pt x="429802" y="289389"/>
                    <a:pt x="523125" y="247436"/>
                    <a:pt x="616449" y="205483"/>
                  </a:cubicBezTo>
                </a:path>
              </a:pathLst>
            </a:custGeom>
            <a:noFill/>
            <a:ln w="936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60546" name="AutoShape 61"/>
            <p:cNvSpPr>
              <a:spLocks noChangeArrowheads="1"/>
            </p:cNvSpPr>
            <p:nvPr/>
          </p:nvSpPr>
          <p:spPr bwMode="auto">
            <a:xfrm>
              <a:off x="2677" y="1395"/>
              <a:ext cx="135" cy="45"/>
            </a:xfrm>
            <a:custGeom>
              <a:avLst/>
              <a:gdLst>
                <a:gd name="T0" fmla="*/ 0 w 616449"/>
                <a:gd name="T1" fmla="*/ 0 h 289389"/>
                <a:gd name="T2" fmla="*/ 0 w 616449"/>
                <a:gd name="T3" fmla="*/ 0 h 289389"/>
                <a:gd name="T4" fmla="*/ 0 w 616449"/>
                <a:gd name="T5" fmla="*/ 0 h 289389"/>
                <a:gd name="T6" fmla="*/ 0 w 616449"/>
                <a:gd name="T7" fmla="*/ 0 h 2893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6449"/>
                <a:gd name="T13" fmla="*/ 0 h 289389"/>
                <a:gd name="T14" fmla="*/ 616449 w 616449"/>
                <a:gd name="T15" fmla="*/ 289389 h 2893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6449" h="289389">
                  <a:moveTo>
                    <a:pt x="0" y="0"/>
                  </a:moveTo>
                  <a:cubicBezTo>
                    <a:pt x="127571" y="13699"/>
                    <a:pt x="255142" y="27398"/>
                    <a:pt x="318499" y="71919"/>
                  </a:cubicBezTo>
                  <a:cubicBezTo>
                    <a:pt x="381856" y="116440"/>
                    <a:pt x="330486" y="244867"/>
                    <a:pt x="380144" y="267128"/>
                  </a:cubicBezTo>
                  <a:cubicBezTo>
                    <a:pt x="429802" y="289389"/>
                    <a:pt x="523125" y="247436"/>
                    <a:pt x="616449" y="205483"/>
                  </a:cubicBezTo>
                </a:path>
              </a:pathLst>
            </a:custGeom>
            <a:noFill/>
            <a:ln w="936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60547" name="AutoShape 62"/>
            <p:cNvSpPr>
              <a:spLocks noChangeArrowheads="1"/>
            </p:cNvSpPr>
            <p:nvPr/>
          </p:nvSpPr>
          <p:spPr bwMode="auto">
            <a:xfrm>
              <a:off x="2677" y="1530"/>
              <a:ext cx="135" cy="45"/>
            </a:xfrm>
            <a:custGeom>
              <a:avLst/>
              <a:gdLst>
                <a:gd name="T0" fmla="*/ 0 w 616449"/>
                <a:gd name="T1" fmla="*/ 0 h 289389"/>
                <a:gd name="T2" fmla="*/ 0 w 616449"/>
                <a:gd name="T3" fmla="*/ 0 h 289389"/>
                <a:gd name="T4" fmla="*/ 0 w 616449"/>
                <a:gd name="T5" fmla="*/ 0 h 289389"/>
                <a:gd name="T6" fmla="*/ 0 w 616449"/>
                <a:gd name="T7" fmla="*/ 0 h 2893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6449"/>
                <a:gd name="T13" fmla="*/ 0 h 289389"/>
                <a:gd name="T14" fmla="*/ 616449 w 616449"/>
                <a:gd name="T15" fmla="*/ 289389 h 2893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6449" h="289389">
                  <a:moveTo>
                    <a:pt x="0" y="0"/>
                  </a:moveTo>
                  <a:cubicBezTo>
                    <a:pt x="127571" y="13699"/>
                    <a:pt x="255142" y="27398"/>
                    <a:pt x="318499" y="71919"/>
                  </a:cubicBezTo>
                  <a:cubicBezTo>
                    <a:pt x="381856" y="116440"/>
                    <a:pt x="330486" y="244867"/>
                    <a:pt x="380144" y="267128"/>
                  </a:cubicBezTo>
                  <a:cubicBezTo>
                    <a:pt x="429802" y="289389"/>
                    <a:pt x="523125" y="247436"/>
                    <a:pt x="616449" y="205483"/>
                  </a:cubicBezTo>
                </a:path>
              </a:pathLst>
            </a:custGeom>
            <a:noFill/>
            <a:ln w="936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AR"/>
            </a:p>
          </p:txBody>
        </p:sp>
      </p:grpSp>
      <p:sp>
        <p:nvSpPr>
          <p:cNvPr id="60428" name="Rectangle 63"/>
          <p:cNvSpPr>
            <a:spLocks noChangeArrowheads="1"/>
          </p:cNvSpPr>
          <p:nvPr/>
        </p:nvSpPr>
        <p:spPr bwMode="auto">
          <a:xfrm>
            <a:off x="3312040" y="1239971"/>
            <a:ext cx="1620000" cy="91673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2452" rIns="81639" bIns="42452">
            <a:spAutoFit/>
          </a:bodyPr>
          <a:lstStyle/>
          <a:p>
            <a:pPr algn="ctr" defTabSz="414726">
              <a:buClr>
                <a:srgbClr val="808080"/>
              </a:buClr>
              <a:buSzPct val="100000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dirty="0"/>
              <a:t>16S</a:t>
            </a:r>
          </a:p>
          <a:p>
            <a:pPr algn="ctr" defTabSz="414726">
              <a:buClr>
                <a:srgbClr val="808080"/>
              </a:buClr>
              <a:buSzPct val="100000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dirty="0" err="1"/>
              <a:t>rDNA</a:t>
            </a:r>
            <a:r>
              <a:rPr lang="en-GB" dirty="0"/>
              <a:t> </a:t>
            </a:r>
            <a:r>
              <a:rPr lang="en-GB" dirty="0" err="1"/>
              <a:t>amplicons</a:t>
            </a:r>
            <a:endParaRPr lang="en-GB" dirty="0"/>
          </a:p>
        </p:txBody>
      </p:sp>
      <p:sp>
        <p:nvSpPr>
          <p:cNvPr id="60460" name="AutoShape 152"/>
          <p:cNvSpPr>
            <a:spLocks noChangeArrowheads="1"/>
          </p:cNvSpPr>
          <p:nvPr/>
        </p:nvSpPr>
        <p:spPr bwMode="auto">
          <a:xfrm rot="7969497">
            <a:off x="1872196" y="5431206"/>
            <a:ext cx="1119159" cy="282670"/>
          </a:xfrm>
          <a:prstGeom prst="rightArrow">
            <a:avLst>
              <a:gd name="adj1" fmla="val 50000"/>
              <a:gd name="adj2" fmla="val 49997"/>
            </a:avLst>
          </a:prstGeom>
          <a:solidFill>
            <a:srgbClr val="BBE0E3"/>
          </a:solidFill>
          <a:ln w="25560">
            <a:solidFill>
              <a:srgbClr val="89A4A7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43" name="AutoShape 160"/>
          <p:cNvSpPr>
            <a:spLocks noChangeArrowheads="1"/>
          </p:cNvSpPr>
          <p:nvPr/>
        </p:nvSpPr>
        <p:spPr bwMode="auto">
          <a:xfrm rot="2834092">
            <a:off x="4912789" y="1920850"/>
            <a:ext cx="712800" cy="259227"/>
          </a:xfrm>
          <a:prstGeom prst="rightArrow">
            <a:avLst>
              <a:gd name="adj1" fmla="val 50000"/>
              <a:gd name="adj2" fmla="val 49996"/>
            </a:avLst>
          </a:prstGeom>
          <a:solidFill>
            <a:srgbClr val="BBE0E3"/>
          </a:solidFill>
          <a:ln w="25560">
            <a:solidFill>
              <a:srgbClr val="89A4A7"/>
            </a:solidFill>
            <a:miter lim="800000"/>
            <a:headEnd/>
            <a:tailEnd/>
          </a:ln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60444" name="Rectangle 161"/>
          <p:cNvSpPr>
            <a:spLocks noChangeArrowheads="1"/>
          </p:cNvSpPr>
          <p:nvPr/>
        </p:nvSpPr>
        <p:spPr bwMode="auto">
          <a:xfrm>
            <a:off x="4609651" y="1124744"/>
            <a:ext cx="2122589" cy="3627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42452" rIns="81639" bIns="42452">
            <a:spAutoFit/>
          </a:bodyPr>
          <a:lstStyle/>
          <a:p>
            <a:pPr algn="ctr" defTabSz="414726">
              <a:buClr>
                <a:srgbClr val="808080"/>
              </a:buClr>
              <a:buSzPct val="100000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dirty="0" err="1"/>
              <a:t>NextGen</a:t>
            </a:r>
            <a:r>
              <a:rPr lang="en-GB" dirty="0"/>
              <a:t> Sequencing</a:t>
            </a:r>
          </a:p>
        </p:txBody>
      </p:sp>
      <p:sp>
        <p:nvSpPr>
          <p:cNvPr id="60445" name="Rectangle 172"/>
          <p:cNvSpPr>
            <a:spLocks noChangeArrowheads="1"/>
          </p:cNvSpPr>
          <p:nvPr/>
        </p:nvSpPr>
        <p:spPr bwMode="auto">
          <a:xfrm>
            <a:off x="599804" y="2284080"/>
            <a:ext cx="1156233" cy="3627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42452" rIns="81639" bIns="42452">
            <a:spAutoFit/>
          </a:bodyPr>
          <a:lstStyle/>
          <a:p>
            <a:pPr algn="ctr" defTabSz="414726">
              <a:buClr>
                <a:srgbClr val="808080"/>
              </a:buClr>
              <a:buSzPct val="100000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dirty="0"/>
              <a:t>Total DNA:</a:t>
            </a:r>
          </a:p>
        </p:txBody>
      </p:sp>
      <p:grpSp>
        <p:nvGrpSpPr>
          <p:cNvPr id="60496" name="Group 174"/>
          <p:cNvGrpSpPr>
            <a:grpSpLocks/>
          </p:cNvGrpSpPr>
          <p:nvPr/>
        </p:nvGrpSpPr>
        <p:grpSpPr bwMode="auto">
          <a:xfrm>
            <a:off x="915841" y="1111797"/>
            <a:ext cx="326880" cy="1107477"/>
            <a:chOff x="1156" y="527"/>
            <a:chExt cx="227" cy="769"/>
          </a:xfrm>
        </p:grpSpPr>
        <p:sp>
          <p:nvSpPr>
            <p:cNvPr id="60449" name="AutoShape 162"/>
            <p:cNvSpPr>
              <a:spLocks noChangeArrowheads="1"/>
            </p:cNvSpPr>
            <p:nvPr/>
          </p:nvSpPr>
          <p:spPr bwMode="auto">
            <a:xfrm rot="10800000">
              <a:off x="1158" y="531"/>
              <a:ext cx="225" cy="765"/>
            </a:xfrm>
            <a:custGeom>
              <a:avLst/>
              <a:gdLst>
                <a:gd name="T0" fmla="*/ 0 w 357190"/>
                <a:gd name="T1" fmla="*/ 0 h 1214446"/>
                <a:gd name="T2" fmla="*/ 0 w 357190"/>
                <a:gd name="T3" fmla="*/ 0 h 1214446"/>
                <a:gd name="T4" fmla="*/ 0 w 357190"/>
                <a:gd name="T5" fmla="*/ 0 h 1214446"/>
                <a:gd name="T6" fmla="*/ 0 w 357190"/>
                <a:gd name="T7" fmla="*/ 0 h 121444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66675 w 357190"/>
                <a:gd name="T13" fmla="*/ 66675 h 1214446"/>
                <a:gd name="T14" fmla="*/ 290515 w 357190"/>
                <a:gd name="T15" fmla="*/ 1214446 h 121444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7190" h="1214446">
                  <a:moveTo>
                    <a:pt x="132310" y="0"/>
                  </a:moveTo>
                  <a:lnTo>
                    <a:pt x="224880" y="0"/>
                  </a:lnTo>
                  <a:lnTo>
                    <a:pt x="357190" y="132310"/>
                  </a:lnTo>
                  <a:lnTo>
                    <a:pt x="357190" y="1214446"/>
                  </a:lnTo>
                  <a:lnTo>
                    <a:pt x="0" y="1214446"/>
                  </a:lnTo>
                  <a:lnTo>
                    <a:pt x="0" y="132310"/>
                  </a:lnTo>
                  <a:close/>
                </a:path>
              </a:pathLst>
            </a:custGeom>
            <a:solidFill>
              <a:srgbClr val="BBE0E3"/>
            </a:solidFill>
            <a:ln w="25560">
              <a:solidFill>
                <a:srgbClr val="89A4A7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es-AR"/>
            </a:p>
          </p:txBody>
        </p:sp>
        <p:grpSp>
          <p:nvGrpSpPr>
            <p:cNvPr id="60497" name="Group 163"/>
            <p:cNvGrpSpPr>
              <a:grpSpLocks/>
            </p:cNvGrpSpPr>
            <p:nvPr/>
          </p:nvGrpSpPr>
          <p:grpSpPr bwMode="auto">
            <a:xfrm>
              <a:off x="1171" y="572"/>
              <a:ext cx="180" cy="630"/>
              <a:chOff x="1171" y="572"/>
              <a:chExt cx="180" cy="630"/>
            </a:xfrm>
          </p:grpSpPr>
          <p:sp>
            <p:nvSpPr>
              <p:cNvPr id="60452" name="AutoShape 164"/>
              <p:cNvSpPr>
                <a:spLocks noChangeArrowheads="1"/>
              </p:cNvSpPr>
              <p:nvPr/>
            </p:nvSpPr>
            <p:spPr bwMode="auto">
              <a:xfrm>
                <a:off x="1171" y="572"/>
                <a:ext cx="135" cy="47"/>
              </a:xfrm>
              <a:custGeom>
                <a:avLst/>
                <a:gdLst>
                  <a:gd name="T0" fmla="*/ 0 w 616449"/>
                  <a:gd name="T1" fmla="*/ 0 h 289389"/>
                  <a:gd name="T2" fmla="*/ 0 w 616449"/>
                  <a:gd name="T3" fmla="*/ 0 h 289389"/>
                  <a:gd name="T4" fmla="*/ 0 w 616449"/>
                  <a:gd name="T5" fmla="*/ 0 h 289389"/>
                  <a:gd name="T6" fmla="*/ 0 w 616449"/>
                  <a:gd name="T7" fmla="*/ 0 h 2893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16449"/>
                  <a:gd name="T13" fmla="*/ 0 h 289389"/>
                  <a:gd name="T14" fmla="*/ 616449 w 616449"/>
                  <a:gd name="T15" fmla="*/ 289389 h 2893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16449" h="289389">
                    <a:moveTo>
                      <a:pt x="0" y="0"/>
                    </a:moveTo>
                    <a:cubicBezTo>
                      <a:pt x="127571" y="13699"/>
                      <a:pt x="255142" y="27398"/>
                      <a:pt x="318499" y="71919"/>
                    </a:cubicBezTo>
                    <a:cubicBezTo>
                      <a:pt x="381856" y="116440"/>
                      <a:pt x="330486" y="244867"/>
                      <a:pt x="380144" y="267128"/>
                    </a:cubicBezTo>
                    <a:cubicBezTo>
                      <a:pt x="429802" y="289389"/>
                      <a:pt x="523125" y="247436"/>
                      <a:pt x="616449" y="205483"/>
                    </a:cubicBezTo>
                  </a:path>
                </a:pathLst>
              </a:custGeom>
              <a:noFill/>
              <a:ln w="936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AR"/>
              </a:p>
            </p:txBody>
          </p:sp>
          <p:sp>
            <p:nvSpPr>
              <p:cNvPr id="60453" name="AutoShape 165"/>
              <p:cNvSpPr>
                <a:spLocks noChangeArrowheads="1"/>
              </p:cNvSpPr>
              <p:nvPr/>
            </p:nvSpPr>
            <p:spPr bwMode="auto">
              <a:xfrm>
                <a:off x="1171" y="752"/>
                <a:ext cx="135" cy="45"/>
              </a:xfrm>
              <a:custGeom>
                <a:avLst/>
                <a:gdLst>
                  <a:gd name="T0" fmla="*/ 0 w 616449"/>
                  <a:gd name="T1" fmla="*/ 0 h 289389"/>
                  <a:gd name="T2" fmla="*/ 0 w 616449"/>
                  <a:gd name="T3" fmla="*/ 0 h 289389"/>
                  <a:gd name="T4" fmla="*/ 0 w 616449"/>
                  <a:gd name="T5" fmla="*/ 0 h 289389"/>
                  <a:gd name="T6" fmla="*/ 0 w 616449"/>
                  <a:gd name="T7" fmla="*/ 0 h 2893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16449"/>
                  <a:gd name="T13" fmla="*/ 0 h 289389"/>
                  <a:gd name="T14" fmla="*/ 616449 w 616449"/>
                  <a:gd name="T15" fmla="*/ 289389 h 2893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16449" h="289389">
                    <a:moveTo>
                      <a:pt x="0" y="0"/>
                    </a:moveTo>
                    <a:cubicBezTo>
                      <a:pt x="127571" y="13699"/>
                      <a:pt x="255142" y="27398"/>
                      <a:pt x="318499" y="71919"/>
                    </a:cubicBezTo>
                    <a:cubicBezTo>
                      <a:pt x="381856" y="116440"/>
                      <a:pt x="330486" y="244867"/>
                      <a:pt x="380144" y="267128"/>
                    </a:cubicBezTo>
                    <a:cubicBezTo>
                      <a:pt x="429802" y="289389"/>
                      <a:pt x="523125" y="247436"/>
                      <a:pt x="616449" y="205483"/>
                    </a:cubicBezTo>
                  </a:path>
                </a:pathLst>
              </a:custGeom>
              <a:noFill/>
              <a:ln w="936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AR"/>
              </a:p>
            </p:txBody>
          </p:sp>
          <p:sp>
            <p:nvSpPr>
              <p:cNvPr id="60454" name="AutoShape 166"/>
              <p:cNvSpPr>
                <a:spLocks noChangeArrowheads="1"/>
              </p:cNvSpPr>
              <p:nvPr/>
            </p:nvSpPr>
            <p:spPr bwMode="auto">
              <a:xfrm>
                <a:off x="1171" y="932"/>
                <a:ext cx="135" cy="45"/>
              </a:xfrm>
              <a:custGeom>
                <a:avLst/>
                <a:gdLst>
                  <a:gd name="T0" fmla="*/ 0 w 616449"/>
                  <a:gd name="T1" fmla="*/ 0 h 289389"/>
                  <a:gd name="T2" fmla="*/ 0 w 616449"/>
                  <a:gd name="T3" fmla="*/ 0 h 289389"/>
                  <a:gd name="T4" fmla="*/ 0 w 616449"/>
                  <a:gd name="T5" fmla="*/ 0 h 289389"/>
                  <a:gd name="T6" fmla="*/ 0 w 616449"/>
                  <a:gd name="T7" fmla="*/ 0 h 2893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16449"/>
                  <a:gd name="T13" fmla="*/ 0 h 289389"/>
                  <a:gd name="T14" fmla="*/ 616449 w 616449"/>
                  <a:gd name="T15" fmla="*/ 289389 h 2893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16449" h="289389">
                    <a:moveTo>
                      <a:pt x="0" y="0"/>
                    </a:moveTo>
                    <a:cubicBezTo>
                      <a:pt x="127571" y="13699"/>
                      <a:pt x="255142" y="27398"/>
                      <a:pt x="318499" y="71919"/>
                    </a:cubicBezTo>
                    <a:cubicBezTo>
                      <a:pt x="381856" y="116440"/>
                      <a:pt x="330486" y="244867"/>
                      <a:pt x="380144" y="267128"/>
                    </a:cubicBezTo>
                    <a:cubicBezTo>
                      <a:pt x="429802" y="289389"/>
                      <a:pt x="523125" y="247436"/>
                      <a:pt x="616449" y="205483"/>
                    </a:cubicBezTo>
                  </a:path>
                </a:pathLst>
              </a:custGeom>
              <a:noFill/>
              <a:ln w="936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AR"/>
              </a:p>
            </p:txBody>
          </p:sp>
          <p:sp>
            <p:nvSpPr>
              <p:cNvPr id="60455" name="AutoShape 167"/>
              <p:cNvSpPr>
                <a:spLocks noChangeArrowheads="1"/>
              </p:cNvSpPr>
              <p:nvPr/>
            </p:nvSpPr>
            <p:spPr bwMode="auto">
              <a:xfrm>
                <a:off x="1171" y="1067"/>
                <a:ext cx="135" cy="45"/>
              </a:xfrm>
              <a:custGeom>
                <a:avLst/>
                <a:gdLst>
                  <a:gd name="T0" fmla="*/ 0 w 616449"/>
                  <a:gd name="T1" fmla="*/ 0 h 289389"/>
                  <a:gd name="T2" fmla="*/ 0 w 616449"/>
                  <a:gd name="T3" fmla="*/ 0 h 289389"/>
                  <a:gd name="T4" fmla="*/ 0 w 616449"/>
                  <a:gd name="T5" fmla="*/ 0 h 289389"/>
                  <a:gd name="T6" fmla="*/ 0 w 616449"/>
                  <a:gd name="T7" fmla="*/ 0 h 2893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16449"/>
                  <a:gd name="T13" fmla="*/ 0 h 289389"/>
                  <a:gd name="T14" fmla="*/ 616449 w 616449"/>
                  <a:gd name="T15" fmla="*/ 289389 h 2893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16449" h="289389">
                    <a:moveTo>
                      <a:pt x="0" y="0"/>
                    </a:moveTo>
                    <a:cubicBezTo>
                      <a:pt x="127571" y="13699"/>
                      <a:pt x="255142" y="27398"/>
                      <a:pt x="318499" y="71919"/>
                    </a:cubicBezTo>
                    <a:cubicBezTo>
                      <a:pt x="381856" y="116440"/>
                      <a:pt x="330486" y="244867"/>
                      <a:pt x="380144" y="267128"/>
                    </a:cubicBezTo>
                    <a:cubicBezTo>
                      <a:pt x="429802" y="289389"/>
                      <a:pt x="523125" y="247436"/>
                      <a:pt x="616449" y="205483"/>
                    </a:cubicBezTo>
                  </a:path>
                </a:pathLst>
              </a:custGeom>
              <a:noFill/>
              <a:ln w="936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AR"/>
              </a:p>
            </p:txBody>
          </p:sp>
          <p:sp>
            <p:nvSpPr>
              <p:cNvPr id="60456" name="AutoShape 168"/>
              <p:cNvSpPr>
                <a:spLocks noChangeArrowheads="1"/>
              </p:cNvSpPr>
              <p:nvPr/>
            </p:nvSpPr>
            <p:spPr bwMode="auto">
              <a:xfrm>
                <a:off x="1216" y="662"/>
                <a:ext cx="135" cy="47"/>
              </a:xfrm>
              <a:custGeom>
                <a:avLst/>
                <a:gdLst>
                  <a:gd name="T0" fmla="*/ 0 w 616449"/>
                  <a:gd name="T1" fmla="*/ 0 h 289389"/>
                  <a:gd name="T2" fmla="*/ 0 w 616449"/>
                  <a:gd name="T3" fmla="*/ 0 h 289389"/>
                  <a:gd name="T4" fmla="*/ 0 w 616449"/>
                  <a:gd name="T5" fmla="*/ 0 h 289389"/>
                  <a:gd name="T6" fmla="*/ 0 w 616449"/>
                  <a:gd name="T7" fmla="*/ 0 h 2893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16449"/>
                  <a:gd name="T13" fmla="*/ 0 h 289389"/>
                  <a:gd name="T14" fmla="*/ 616449 w 616449"/>
                  <a:gd name="T15" fmla="*/ 289389 h 2893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16449" h="289389">
                    <a:moveTo>
                      <a:pt x="0" y="0"/>
                    </a:moveTo>
                    <a:cubicBezTo>
                      <a:pt x="127571" y="13699"/>
                      <a:pt x="255142" y="27398"/>
                      <a:pt x="318499" y="71919"/>
                    </a:cubicBezTo>
                    <a:cubicBezTo>
                      <a:pt x="381856" y="116440"/>
                      <a:pt x="330486" y="244867"/>
                      <a:pt x="380144" y="267128"/>
                    </a:cubicBezTo>
                    <a:cubicBezTo>
                      <a:pt x="429802" y="289389"/>
                      <a:pt x="523125" y="247436"/>
                      <a:pt x="616449" y="205483"/>
                    </a:cubicBezTo>
                  </a:path>
                </a:pathLst>
              </a:custGeom>
              <a:noFill/>
              <a:ln w="936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AR"/>
              </a:p>
            </p:txBody>
          </p:sp>
          <p:sp>
            <p:nvSpPr>
              <p:cNvPr id="60457" name="AutoShape 169"/>
              <p:cNvSpPr>
                <a:spLocks noChangeArrowheads="1"/>
              </p:cNvSpPr>
              <p:nvPr/>
            </p:nvSpPr>
            <p:spPr bwMode="auto">
              <a:xfrm>
                <a:off x="1216" y="842"/>
                <a:ext cx="135" cy="45"/>
              </a:xfrm>
              <a:custGeom>
                <a:avLst/>
                <a:gdLst>
                  <a:gd name="T0" fmla="*/ 0 w 616449"/>
                  <a:gd name="T1" fmla="*/ 0 h 289389"/>
                  <a:gd name="T2" fmla="*/ 0 w 616449"/>
                  <a:gd name="T3" fmla="*/ 0 h 289389"/>
                  <a:gd name="T4" fmla="*/ 0 w 616449"/>
                  <a:gd name="T5" fmla="*/ 0 h 289389"/>
                  <a:gd name="T6" fmla="*/ 0 w 616449"/>
                  <a:gd name="T7" fmla="*/ 0 h 2893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16449"/>
                  <a:gd name="T13" fmla="*/ 0 h 289389"/>
                  <a:gd name="T14" fmla="*/ 616449 w 616449"/>
                  <a:gd name="T15" fmla="*/ 289389 h 2893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16449" h="289389">
                    <a:moveTo>
                      <a:pt x="0" y="0"/>
                    </a:moveTo>
                    <a:cubicBezTo>
                      <a:pt x="127571" y="13699"/>
                      <a:pt x="255142" y="27398"/>
                      <a:pt x="318499" y="71919"/>
                    </a:cubicBezTo>
                    <a:cubicBezTo>
                      <a:pt x="381856" y="116440"/>
                      <a:pt x="330486" y="244867"/>
                      <a:pt x="380144" y="267128"/>
                    </a:cubicBezTo>
                    <a:cubicBezTo>
                      <a:pt x="429802" y="289389"/>
                      <a:pt x="523125" y="247436"/>
                      <a:pt x="616449" y="205483"/>
                    </a:cubicBezTo>
                  </a:path>
                </a:pathLst>
              </a:custGeom>
              <a:noFill/>
              <a:ln w="936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AR"/>
              </a:p>
            </p:txBody>
          </p:sp>
          <p:sp>
            <p:nvSpPr>
              <p:cNvPr id="60458" name="AutoShape 170"/>
              <p:cNvSpPr>
                <a:spLocks noChangeArrowheads="1"/>
              </p:cNvSpPr>
              <p:nvPr/>
            </p:nvSpPr>
            <p:spPr bwMode="auto">
              <a:xfrm>
                <a:off x="1216" y="1022"/>
                <a:ext cx="135" cy="45"/>
              </a:xfrm>
              <a:custGeom>
                <a:avLst/>
                <a:gdLst>
                  <a:gd name="T0" fmla="*/ 0 w 616449"/>
                  <a:gd name="T1" fmla="*/ 0 h 289389"/>
                  <a:gd name="T2" fmla="*/ 0 w 616449"/>
                  <a:gd name="T3" fmla="*/ 0 h 289389"/>
                  <a:gd name="T4" fmla="*/ 0 w 616449"/>
                  <a:gd name="T5" fmla="*/ 0 h 289389"/>
                  <a:gd name="T6" fmla="*/ 0 w 616449"/>
                  <a:gd name="T7" fmla="*/ 0 h 2893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16449"/>
                  <a:gd name="T13" fmla="*/ 0 h 289389"/>
                  <a:gd name="T14" fmla="*/ 616449 w 616449"/>
                  <a:gd name="T15" fmla="*/ 289389 h 2893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16449" h="289389">
                    <a:moveTo>
                      <a:pt x="0" y="0"/>
                    </a:moveTo>
                    <a:cubicBezTo>
                      <a:pt x="127571" y="13699"/>
                      <a:pt x="255142" y="27398"/>
                      <a:pt x="318499" y="71919"/>
                    </a:cubicBezTo>
                    <a:cubicBezTo>
                      <a:pt x="381856" y="116440"/>
                      <a:pt x="330486" y="244867"/>
                      <a:pt x="380144" y="267128"/>
                    </a:cubicBezTo>
                    <a:cubicBezTo>
                      <a:pt x="429802" y="289389"/>
                      <a:pt x="523125" y="247436"/>
                      <a:pt x="616449" y="205483"/>
                    </a:cubicBezTo>
                  </a:path>
                </a:pathLst>
              </a:custGeom>
              <a:noFill/>
              <a:ln w="936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AR"/>
              </a:p>
            </p:txBody>
          </p:sp>
          <p:sp>
            <p:nvSpPr>
              <p:cNvPr id="60459" name="AutoShape 171"/>
              <p:cNvSpPr>
                <a:spLocks noChangeArrowheads="1"/>
              </p:cNvSpPr>
              <p:nvPr/>
            </p:nvSpPr>
            <p:spPr bwMode="auto">
              <a:xfrm>
                <a:off x="1216" y="1157"/>
                <a:ext cx="135" cy="45"/>
              </a:xfrm>
              <a:custGeom>
                <a:avLst/>
                <a:gdLst>
                  <a:gd name="T0" fmla="*/ 0 w 616449"/>
                  <a:gd name="T1" fmla="*/ 0 h 289389"/>
                  <a:gd name="T2" fmla="*/ 0 w 616449"/>
                  <a:gd name="T3" fmla="*/ 0 h 289389"/>
                  <a:gd name="T4" fmla="*/ 0 w 616449"/>
                  <a:gd name="T5" fmla="*/ 0 h 289389"/>
                  <a:gd name="T6" fmla="*/ 0 w 616449"/>
                  <a:gd name="T7" fmla="*/ 0 h 2893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16449"/>
                  <a:gd name="T13" fmla="*/ 0 h 289389"/>
                  <a:gd name="T14" fmla="*/ 616449 w 616449"/>
                  <a:gd name="T15" fmla="*/ 289389 h 2893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16449" h="289389">
                    <a:moveTo>
                      <a:pt x="0" y="0"/>
                    </a:moveTo>
                    <a:cubicBezTo>
                      <a:pt x="127571" y="13699"/>
                      <a:pt x="255142" y="27398"/>
                      <a:pt x="318499" y="71919"/>
                    </a:cubicBezTo>
                    <a:cubicBezTo>
                      <a:pt x="381856" y="116440"/>
                      <a:pt x="330486" y="244867"/>
                      <a:pt x="380144" y="267128"/>
                    </a:cubicBezTo>
                    <a:cubicBezTo>
                      <a:pt x="429802" y="289389"/>
                      <a:pt x="523125" y="247436"/>
                      <a:pt x="616449" y="205483"/>
                    </a:cubicBezTo>
                  </a:path>
                </a:pathLst>
              </a:custGeom>
              <a:noFill/>
              <a:ln w="936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AR"/>
              </a:p>
            </p:txBody>
          </p:sp>
        </p:grpSp>
        <p:sp>
          <p:nvSpPr>
            <p:cNvPr id="60451" name="Freeform 173"/>
            <p:cNvSpPr>
              <a:spLocks noChangeArrowheads="1"/>
            </p:cNvSpPr>
            <p:nvPr/>
          </p:nvSpPr>
          <p:spPr bwMode="auto">
            <a:xfrm>
              <a:off x="1156" y="527"/>
              <a:ext cx="197" cy="703"/>
            </a:xfrm>
            <a:custGeom>
              <a:avLst/>
              <a:gdLst>
                <a:gd name="T0" fmla="*/ 106 w 197"/>
                <a:gd name="T1" fmla="*/ 552 h 703"/>
                <a:gd name="T2" fmla="*/ 15 w 197"/>
                <a:gd name="T3" fmla="*/ 462 h 703"/>
                <a:gd name="T4" fmla="*/ 15 w 197"/>
                <a:gd name="T5" fmla="*/ 416 h 703"/>
                <a:gd name="T6" fmla="*/ 106 w 197"/>
                <a:gd name="T7" fmla="*/ 280 h 703"/>
                <a:gd name="T8" fmla="*/ 151 w 197"/>
                <a:gd name="T9" fmla="*/ 190 h 703"/>
                <a:gd name="T10" fmla="*/ 151 w 197"/>
                <a:gd name="T11" fmla="*/ 280 h 703"/>
                <a:gd name="T12" fmla="*/ 151 w 197"/>
                <a:gd name="T13" fmla="*/ 416 h 703"/>
                <a:gd name="T14" fmla="*/ 151 w 197"/>
                <a:gd name="T15" fmla="*/ 643 h 703"/>
                <a:gd name="T16" fmla="*/ 61 w 197"/>
                <a:gd name="T17" fmla="*/ 598 h 703"/>
                <a:gd name="T18" fmla="*/ 151 w 197"/>
                <a:gd name="T19" fmla="*/ 416 h 703"/>
                <a:gd name="T20" fmla="*/ 197 w 197"/>
                <a:gd name="T21" fmla="*/ 371 h 703"/>
                <a:gd name="T22" fmla="*/ 151 w 197"/>
                <a:gd name="T23" fmla="*/ 53 h 703"/>
                <a:gd name="T24" fmla="*/ 106 w 197"/>
                <a:gd name="T25" fmla="*/ 53 h 703"/>
                <a:gd name="T26" fmla="*/ 106 w 197"/>
                <a:gd name="T27" fmla="*/ 144 h 703"/>
                <a:gd name="T28" fmla="*/ 61 w 197"/>
                <a:gd name="T29" fmla="*/ 280 h 703"/>
                <a:gd name="T30" fmla="*/ 61 w 197"/>
                <a:gd name="T31" fmla="*/ 552 h 703"/>
                <a:gd name="T32" fmla="*/ 151 w 197"/>
                <a:gd name="T33" fmla="*/ 552 h 703"/>
                <a:gd name="T34" fmla="*/ 151 w 197"/>
                <a:gd name="T35" fmla="*/ 326 h 703"/>
                <a:gd name="T36" fmla="*/ 106 w 197"/>
                <a:gd name="T37" fmla="*/ 190 h 703"/>
                <a:gd name="T38" fmla="*/ 61 w 197"/>
                <a:gd name="T39" fmla="*/ 144 h 703"/>
                <a:gd name="T40" fmla="*/ 151 w 197"/>
                <a:gd name="T41" fmla="*/ 190 h 703"/>
                <a:gd name="T42" fmla="*/ 197 w 197"/>
                <a:gd name="T43" fmla="*/ 371 h 703"/>
                <a:gd name="T44" fmla="*/ 151 w 197"/>
                <a:gd name="T45" fmla="*/ 507 h 703"/>
                <a:gd name="T46" fmla="*/ 61 w 197"/>
                <a:gd name="T47" fmla="*/ 598 h 703"/>
                <a:gd name="T48" fmla="*/ 61 w 197"/>
                <a:gd name="T49" fmla="*/ 688 h 703"/>
                <a:gd name="T50" fmla="*/ 106 w 197"/>
                <a:gd name="T51" fmla="*/ 688 h 70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97"/>
                <a:gd name="T79" fmla="*/ 0 h 703"/>
                <a:gd name="T80" fmla="*/ 197 w 197"/>
                <a:gd name="T81" fmla="*/ 703 h 70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97" h="703">
                  <a:moveTo>
                    <a:pt x="106" y="552"/>
                  </a:moveTo>
                  <a:cubicBezTo>
                    <a:pt x="68" y="518"/>
                    <a:pt x="30" y="485"/>
                    <a:pt x="15" y="462"/>
                  </a:cubicBezTo>
                  <a:cubicBezTo>
                    <a:pt x="0" y="439"/>
                    <a:pt x="0" y="446"/>
                    <a:pt x="15" y="416"/>
                  </a:cubicBezTo>
                  <a:cubicBezTo>
                    <a:pt x="30" y="386"/>
                    <a:pt x="83" y="317"/>
                    <a:pt x="106" y="280"/>
                  </a:cubicBezTo>
                  <a:cubicBezTo>
                    <a:pt x="129" y="243"/>
                    <a:pt x="144" y="190"/>
                    <a:pt x="151" y="190"/>
                  </a:cubicBezTo>
                  <a:cubicBezTo>
                    <a:pt x="158" y="190"/>
                    <a:pt x="151" y="242"/>
                    <a:pt x="151" y="280"/>
                  </a:cubicBezTo>
                  <a:cubicBezTo>
                    <a:pt x="151" y="318"/>
                    <a:pt x="151" y="356"/>
                    <a:pt x="151" y="416"/>
                  </a:cubicBezTo>
                  <a:cubicBezTo>
                    <a:pt x="151" y="476"/>
                    <a:pt x="166" y="613"/>
                    <a:pt x="151" y="643"/>
                  </a:cubicBezTo>
                  <a:cubicBezTo>
                    <a:pt x="136" y="673"/>
                    <a:pt x="61" y="636"/>
                    <a:pt x="61" y="598"/>
                  </a:cubicBezTo>
                  <a:cubicBezTo>
                    <a:pt x="61" y="560"/>
                    <a:pt x="128" y="454"/>
                    <a:pt x="151" y="416"/>
                  </a:cubicBezTo>
                  <a:cubicBezTo>
                    <a:pt x="174" y="378"/>
                    <a:pt x="197" y="431"/>
                    <a:pt x="197" y="371"/>
                  </a:cubicBezTo>
                  <a:cubicBezTo>
                    <a:pt x="197" y="311"/>
                    <a:pt x="166" y="106"/>
                    <a:pt x="151" y="53"/>
                  </a:cubicBezTo>
                  <a:cubicBezTo>
                    <a:pt x="136" y="0"/>
                    <a:pt x="113" y="38"/>
                    <a:pt x="106" y="53"/>
                  </a:cubicBezTo>
                  <a:cubicBezTo>
                    <a:pt x="99" y="68"/>
                    <a:pt x="113" y="106"/>
                    <a:pt x="106" y="144"/>
                  </a:cubicBezTo>
                  <a:cubicBezTo>
                    <a:pt x="99" y="182"/>
                    <a:pt x="69" y="212"/>
                    <a:pt x="61" y="280"/>
                  </a:cubicBezTo>
                  <a:cubicBezTo>
                    <a:pt x="53" y="348"/>
                    <a:pt x="46" y="507"/>
                    <a:pt x="61" y="552"/>
                  </a:cubicBezTo>
                  <a:cubicBezTo>
                    <a:pt x="76" y="597"/>
                    <a:pt x="136" y="590"/>
                    <a:pt x="151" y="552"/>
                  </a:cubicBezTo>
                  <a:cubicBezTo>
                    <a:pt x="166" y="514"/>
                    <a:pt x="159" y="386"/>
                    <a:pt x="151" y="326"/>
                  </a:cubicBezTo>
                  <a:cubicBezTo>
                    <a:pt x="143" y="266"/>
                    <a:pt x="121" y="220"/>
                    <a:pt x="106" y="190"/>
                  </a:cubicBezTo>
                  <a:cubicBezTo>
                    <a:pt x="91" y="160"/>
                    <a:pt x="54" y="144"/>
                    <a:pt x="61" y="144"/>
                  </a:cubicBezTo>
                  <a:cubicBezTo>
                    <a:pt x="68" y="144"/>
                    <a:pt x="128" y="152"/>
                    <a:pt x="151" y="190"/>
                  </a:cubicBezTo>
                  <a:cubicBezTo>
                    <a:pt x="174" y="228"/>
                    <a:pt x="197" y="318"/>
                    <a:pt x="197" y="371"/>
                  </a:cubicBezTo>
                  <a:cubicBezTo>
                    <a:pt x="197" y="424"/>
                    <a:pt x="174" y="469"/>
                    <a:pt x="151" y="507"/>
                  </a:cubicBezTo>
                  <a:cubicBezTo>
                    <a:pt x="128" y="545"/>
                    <a:pt x="76" y="568"/>
                    <a:pt x="61" y="598"/>
                  </a:cubicBezTo>
                  <a:cubicBezTo>
                    <a:pt x="46" y="628"/>
                    <a:pt x="54" y="673"/>
                    <a:pt x="61" y="688"/>
                  </a:cubicBezTo>
                  <a:cubicBezTo>
                    <a:pt x="68" y="703"/>
                    <a:pt x="87" y="695"/>
                    <a:pt x="106" y="688"/>
                  </a:cubicBezTo>
                </a:path>
              </a:pathLst>
            </a:custGeom>
            <a:noFill/>
            <a:ln w="936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AR"/>
            </a:p>
          </p:txBody>
        </p:sp>
      </p:grpSp>
      <p:sp>
        <p:nvSpPr>
          <p:cNvPr id="60448" name="339 CuadroTexto"/>
          <p:cNvSpPr txBox="1">
            <a:spLocks noChangeArrowheads="1"/>
          </p:cNvSpPr>
          <p:nvPr/>
        </p:nvSpPr>
        <p:spPr bwMode="auto">
          <a:xfrm>
            <a:off x="2508481" y="188660"/>
            <a:ext cx="4224711" cy="945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r>
              <a:rPr lang="es-ES" sz="2800">
                <a:latin typeface="Arial" pitchFamily="34" charset="0"/>
              </a:rPr>
              <a:t>Secuenciación 16S rDNA</a:t>
            </a:r>
          </a:p>
          <a:p>
            <a:endParaRPr lang="en-US" sz="2800"/>
          </a:p>
        </p:txBody>
      </p:sp>
      <p:pic>
        <p:nvPicPr>
          <p:cNvPr id="171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8184" y="1861740"/>
            <a:ext cx="2189163" cy="271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5" name="Picture 16" descr="img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5229200"/>
            <a:ext cx="343449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6" name="Picture 17" descr="img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9322" y="2992660"/>
            <a:ext cx="2938822" cy="2020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7" name="Text Box 10"/>
          <p:cNvSpPr txBox="1">
            <a:spLocks noChangeArrowheads="1"/>
          </p:cNvSpPr>
          <p:nvPr/>
        </p:nvSpPr>
        <p:spPr bwMode="auto">
          <a:xfrm>
            <a:off x="6804248" y="4829090"/>
            <a:ext cx="105189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000" b="1" dirty="0" err="1"/>
              <a:t>Illumina</a:t>
            </a:r>
            <a:endParaRPr lang="es-ES" sz="2000" b="1" dirty="0"/>
          </a:p>
        </p:txBody>
      </p:sp>
      <p:sp>
        <p:nvSpPr>
          <p:cNvPr id="178" name="Text Box 10"/>
          <p:cNvSpPr txBox="1">
            <a:spLocks noChangeArrowheads="1"/>
          </p:cNvSpPr>
          <p:nvPr/>
        </p:nvSpPr>
        <p:spPr bwMode="auto">
          <a:xfrm>
            <a:off x="4081450" y="2596842"/>
            <a:ext cx="70724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000" b="1" dirty="0" err="1"/>
              <a:t>Solid</a:t>
            </a:r>
            <a:endParaRPr lang="es-ES" sz="2000" b="1" dirty="0"/>
          </a:p>
        </p:txBody>
      </p:sp>
      <p:sp>
        <p:nvSpPr>
          <p:cNvPr id="179" name="Text Box 10"/>
          <p:cNvSpPr txBox="1">
            <a:spLocks noChangeArrowheads="1"/>
          </p:cNvSpPr>
          <p:nvPr/>
        </p:nvSpPr>
        <p:spPr bwMode="auto">
          <a:xfrm>
            <a:off x="6948264" y="1533638"/>
            <a:ext cx="5741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000" b="1" dirty="0"/>
              <a:t>454</a:t>
            </a:r>
          </a:p>
        </p:txBody>
      </p:sp>
      <p:sp>
        <p:nvSpPr>
          <p:cNvPr id="180" name="Rectangle 153"/>
          <p:cNvSpPr>
            <a:spLocks noChangeArrowheads="1"/>
          </p:cNvSpPr>
          <p:nvPr/>
        </p:nvSpPr>
        <p:spPr bwMode="auto">
          <a:xfrm>
            <a:off x="1475656" y="6153785"/>
            <a:ext cx="934560" cy="37155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 defTabSz="414726">
              <a:buClr>
                <a:srgbClr val="808080"/>
              </a:buClr>
              <a:buSzPct val="100000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dirty="0"/>
              <a:t>Analysis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1 Título"/>
          <p:cNvSpPr>
            <a:spLocks noGrp="1"/>
          </p:cNvSpPr>
          <p:nvPr>
            <p:ph type="title"/>
          </p:nvPr>
        </p:nvSpPr>
        <p:spPr>
          <a:xfrm>
            <a:off x="611560" y="577502"/>
            <a:ext cx="7993440" cy="1142039"/>
          </a:xfrm>
        </p:spPr>
        <p:txBody>
          <a:bodyPr>
            <a:normAutofit fontScale="90000"/>
          </a:bodyPr>
          <a:lstStyle/>
          <a:p>
            <a:r>
              <a:rPr lang="es-ES" sz="4000" dirty="0"/>
              <a:t>Secuenciación 16S </a:t>
            </a:r>
            <a:r>
              <a:rPr lang="es-ES" sz="4000" dirty="0" err="1"/>
              <a:t>rDNA</a:t>
            </a:r>
            <a:br>
              <a:rPr lang="es-ES" sz="4000" dirty="0"/>
            </a:br>
            <a:r>
              <a:rPr lang="en-US" sz="3600" dirty="0" err="1"/>
              <a:t>Comparacion</a:t>
            </a:r>
            <a:r>
              <a:rPr lang="en-US" sz="3600" dirty="0"/>
              <a:t> de </a:t>
            </a:r>
            <a:r>
              <a:rPr lang="en-US" sz="3600" dirty="0" err="1"/>
              <a:t>comunidades</a:t>
            </a:r>
            <a:endParaRPr lang="en-US" sz="3600" dirty="0"/>
          </a:p>
        </p:txBody>
      </p:sp>
      <p:pic>
        <p:nvPicPr>
          <p:cNvPr id="6144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440" y="2392092"/>
            <a:ext cx="4623840" cy="284861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144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1" y="2389211"/>
            <a:ext cx="4507200" cy="291918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Metagenómica</a:t>
            </a:r>
          </a:p>
        </p:txBody>
      </p:sp>
      <p:graphicFrame>
        <p:nvGraphicFramePr>
          <p:cNvPr id="4" name="Group 3"/>
          <p:cNvGraphicFramePr>
            <a:graphicFrameLocks noGrp="1"/>
          </p:cNvGraphicFramePr>
          <p:nvPr/>
        </p:nvGraphicFramePr>
        <p:xfrm>
          <a:off x="1638721" y="1626528"/>
          <a:ext cx="5914080" cy="4682792"/>
        </p:xfrm>
        <a:graphic>
          <a:graphicData uri="http://schemas.openxmlformats.org/drawingml/2006/table">
            <a:tbl>
              <a:tblPr/>
              <a:tblGrid>
                <a:gridCol w="113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96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87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56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AR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2944" marR="82944" marT="41476" marB="4147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D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Secuenciación 16S </a:t>
                      </a:r>
                      <a:r>
                        <a:rPr kumimoji="0" lang="es-E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rDNA</a:t>
                      </a:r>
                      <a:endParaRPr kumimoji="0" lang="es-E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2944" marR="82944" marT="41476" marB="414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D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Secuenciación </a:t>
                      </a:r>
                      <a:r>
                        <a:rPr kumimoji="0" lang="es-E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metagenómica</a:t>
                      </a:r>
                      <a:endParaRPr kumimoji="0" lang="es-E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2944" marR="82944" marT="41476" marB="414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D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65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Objetivo</a:t>
                      </a:r>
                    </a:p>
                  </a:txBody>
                  <a:tcPr marL="82944" marR="82944" marT="41476" marB="4147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D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Estudiar la composición y abundancia de especies en la muestra</a:t>
                      </a:r>
                    </a:p>
                  </a:txBody>
                  <a:tcPr marL="82944" marR="82944" marT="41476" marB="414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Estudiar genes y genomas presentes en la  muestra</a:t>
                      </a:r>
                    </a:p>
                  </a:txBody>
                  <a:tcPr marL="82944" marR="82944" marT="41476" marB="414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5367"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Usos</a:t>
                      </a:r>
                    </a:p>
                  </a:txBody>
                  <a:tcPr marL="82944" marR="82944" marT="41476" marB="4147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D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Estudiar el número de especies en la muestra</a:t>
                      </a:r>
                    </a:p>
                  </a:txBody>
                  <a:tcPr marL="82944" marR="82944" marT="41476" marB="414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Describir el perfil funcional de la muestra</a:t>
                      </a:r>
                    </a:p>
                  </a:txBody>
                  <a:tcPr marL="82944" marR="82944" marT="41476" marB="414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53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Estudiar la distribución taxonómica en la muestra</a:t>
                      </a:r>
                    </a:p>
                  </a:txBody>
                  <a:tcPr marL="82944" marR="82944" marT="41476" marB="414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Obtención de genes de interés</a:t>
                      </a:r>
                    </a:p>
                  </a:txBody>
                  <a:tcPr marL="82944" marR="82944" marT="41476" marB="414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53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Describir la diversidad de la muestra</a:t>
                      </a:r>
                    </a:p>
                  </a:txBody>
                  <a:tcPr marL="82944" marR="82944" marT="41476" marB="414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Relacionar funciones y especies de procedencia</a:t>
                      </a:r>
                    </a:p>
                  </a:txBody>
                  <a:tcPr marL="82944" marR="82944" marT="41476" marB="414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65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Comparar diferentes muestras a nivel de la composición en especies</a:t>
                      </a:r>
                    </a:p>
                  </a:txBody>
                  <a:tcPr marL="82944" marR="82944" marT="41476" marB="414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Comparar diferentes muestras a nivel de la composición funcional</a:t>
                      </a:r>
                    </a:p>
                  </a:txBody>
                  <a:tcPr marL="82944" marR="82944" marT="41476" marB="414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465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Relacionar poblaciones con factores externos</a:t>
                      </a:r>
                    </a:p>
                  </a:txBody>
                  <a:tcPr marL="82944" marR="82944" marT="41476" marB="414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Determinar posibles relaciones en la comunidad</a:t>
                      </a:r>
                    </a:p>
                  </a:txBody>
                  <a:tcPr marL="82944" marR="82944" marT="41476" marB="414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435</Words>
  <Application>Microsoft Macintosh PowerPoint</Application>
  <PresentationFormat>Presentación en pantalla (4:3)</PresentationFormat>
  <Paragraphs>114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7" baseType="lpstr">
      <vt:lpstr>Arial</vt:lpstr>
      <vt:lpstr>Calibri</vt:lpstr>
      <vt:lpstr>Tema de Office</vt:lpstr>
      <vt:lpstr>Metagenómica</vt:lpstr>
      <vt:lpstr>Metagenómica</vt:lpstr>
      <vt:lpstr>Metagenómica</vt:lpstr>
      <vt:lpstr>Metagenómica</vt:lpstr>
      <vt:lpstr>Presentación de PowerPoint</vt:lpstr>
      <vt:lpstr>Metagenómica</vt:lpstr>
      <vt:lpstr>Metagenómica</vt:lpstr>
      <vt:lpstr>Secuenciación 16S rDNA Comparacion de comunidades</vt:lpstr>
      <vt:lpstr>Metagenómica</vt:lpstr>
      <vt:lpstr>Presentación de PowerPoint</vt:lpstr>
      <vt:lpstr>Metagenónica comparada</vt:lpstr>
      <vt:lpstr>Metagenomica Relaciones entre miembros de la comunidad</vt:lpstr>
      <vt:lpstr>Presentación de PowerPoint</vt:lpstr>
      <vt:lpstr>Metagenómica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Metagenómica</dc:title>
  <dc:creator>Esteban</dc:creator>
  <cp:lastModifiedBy>Esteban Serra</cp:lastModifiedBy>
  <cp:revision>5</cp:revision>
  <dcterms:created xsi:type="dcterms:W3CDTF">2016-04-19T14:02:04Z</dcterms:created>
  <dcterms:modified xsi:type="dcterms:W3CDTF">2019-04-26T15:14:42Z</dcterms:modified>
</cp:coreProperties>
</file>