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  <p:sldId id="277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3" r:id="rId38"/>
    <p:sldId id="292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>
      <p:cViewPr>
        <p:scale>
          <a:sx n="70" d="100"/>
          <a:sy n="70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692EE-A7F3-4873-9132-7A1EAA5F7646}" type="datetimeFigureOut">
              <a:rPr lang="es-AR" smtClean="0"/>
              <a:pPr/>
              <a:t>14/11/2013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071546"/>
            <a:ext cx="91440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00174"/>
            <a:ext cx="539878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29" y="1428736"/>
            <a:ext cx="82200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1933575"/>
            <a:ext cx="88677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" y="1514475"/>
            <a:ext cx="89725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7286676" cy="320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122878"/>
            <a:ext cx="3071834" cy="252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742268" y="-1186682"/>
            <a:ext cx="5600707" cy="891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714356"/>
            <a:ext cx="4572032" cy="49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142844" y="1214422"/>
            <a:ext cx="8786842" cy="4429156"/>
            <a:chOff x="1000100" y="2180755"/>
            <a:chExt cx="5381644" cy="2333625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00100" y="2205041"/>
              <a:ext cx="2676525" cy="172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744" y="2180755"/>
              <a:ext cx="2667000" cy="233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357298"/>
            <a:ext cx="508015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130" y="1285860"/>
            <a:ext cx="916016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928802"/>
            <a:ext cx="914403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312" y="1428736"/>
            <a:ext cx="884484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771457"/>
            <a:ext cx="5214974" cy="487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6238" y="428604"/>
            <a:ext cx="557896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00" y="1071546"/>
            <a:ext cx="908453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1738313"/>
            <a:ext cx="76104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24010"/>
            <a:ext cx="8668800" cy="344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556212"/>
            <a:ext cx="5143536" cy="30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556608"/>
            <a:ext cx="5143536" cy="1846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5485434"/>
            <a:ext cx="5072098" cy="58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8"/>
            <a:ext cx="4953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1956372"/>
            <a:ext cx="9044015" cy="440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5857916" cy="346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980" y="1500174"/>
            <a:ext cx="572297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1136" y="2024063"/>
            <a:ext cx="5831260" cy="33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33591"/>
            <a:ext cx="6617679" cy="295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397212"/>
            <a:ext cx="6687155" cy="26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484945"/>
            <a:ext cx="4559011" cy="358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3702" y="1985011"/>
            <a:ext cx="447033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238" y="709613"/>
            <a:ext cx="686752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52"/>
            <a:ext cx="5110696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14422"/>
            <a:ext cx="5496488" cy="416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947" y="1357298"/>
            <a:ext cx="560513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1857356" y="1428736"/>
            <a:ext cx="5357850" cy="3143272"/>
            <a:chOff x="2143108" y="1142984"/>
            <a:chExt cx="4929222" cy="2786082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08" y="1142984"/>
              <a:ext cx="4914900" cy="2390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95530" y="3224216"/>
              <a:ext cx="4876800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2"/>
            <a:ext cx="91440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1952625"/>
            <a:ext cx="8858280" cy="2804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2071670" y="714356"/>
            <a:ext cx="5214974" cy="5214974"/>
            <a:chOff x="2143108" y="571480"/>
            <a:chExt cx="4543425" cy="4110043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08" y="571480"/>
              <a:ext cx="4543425" cy="800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3108" y="1357298"/>
              <a:ext cx="4514850" cy="3324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6"/>
            <a:ext cx="45624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1050" y="2500306"/>
            <a:ext cx="45529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14290"/>
            <a:ext cx="5072098" cy="631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518639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00240"/>
            <a:ext cx="6400819" cy="254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142852"/>
            <a:ext cx="5456789" cy="660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2143108" y="357166"/>
            <a:ext cx="5000660" cy="6210314"/>
            <a:chOff x="2571736" y="1428736"/>
            <a:chExt cx="3667125" cy="513874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71736" y="1428736"/>
              <a:ext cx="363855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71736" y="2357430"/>
              <a:ext cx="3667125" cy="421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71546"/>
            <a:ext cx="504508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1967963" y="1142985"/>
            <a:ext cx="5032930" cy="4643468"/>
            <a:chOff x="2372526" y="1383493"/>
            <a:chExt cx="3671616" cy="2940847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72526" y="1383493"/>
              <a:ext cx="3619500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96067" y="2000240"/>
              <a:ext cx="3648075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75" y="1714488"/>
            <a:ext cx="901531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6 Grupo"/>
          <p:cNvGrpSpPr/>
          <p:nvPr/>
        </p:nvGrpSpPr>
        <p:grpSpPr>
          <a:xfrm>
            <a:off x="285720" y="214290"/>
            <a:ext cx="8501122" cy="4143404"/>
            <a:chOff x="428596" y="571480"/>
            <a:chExt cx="7277125" cy="350046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596" y="571480"/>
              <a:ext cx="3733800" cy="3438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00496" y="633418"/>
              <a:ext cx="3705225" cy="3438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4572008"/>
            <a:ext cx="579648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Presentación en pantalla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eserra</dc:creator>
  <cp:lastModifiedBy>eserra</cp:lastModifiedBy>
  <cp:revision>8</cp:revision>
  <dcterms:created xsi:type="dcterms:W3CDTF">2013-11-14T11:30:50Z</dcterms:created>
  <dcterms:modified xsi:type="dcterms:W3CDTF">2013-11-14T23:29:20Z</dcterms:modified>
</cp:coreProperties>
</file>