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314" r:id="rId3"/>
    <p:sldId id="315" r:id="rId4"/>
    <p:sldId id="299" r:id="rId5"/>
    <p:sldId id="316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7" r:id="rId18"/>
    <p:sldId id="318" r:id="rId19"/>
    <p:sldId id="311" r:id="rId20"/>
    <p:sldId id="312" r:id="rId21"/>
    <p:sldId id="319" r:id="rId22"/>
    <p:sldId id="313" r:id="rId23"/>
    <p:sldId id="320" r:id="rId24"/>
    <p:sldId id="329" r:id="rId25"/>
    <p:sldId id="321" r:id="rId26"/>
    <p:sldId id="327" r:id="rId27"/>
    <p:sldId id="322" r:id="rId28"/>
    <p:sldId id="323" r:id="rId29"/>
    <p:sldId id="324" r:id="rId30"/>
    <p:sldId id="330" r:id="rId31"/>
    <p:sldId id="325" r:id="rId32"/>
    <p:sldId id="326" r:id="rId33"/>
    <p:sldId id="335" r:id="rId34"/>
    <p:sldId id="331" r:id="rId35"/>
    <p:sldId id="332" r:id="rId36"/>
    <p:sldId id="333" r:id="rId37"/>
    <p:sldId id="338" r:id="rId38"/>
    <p:sldId id="345" r:id="rId39"/>
    <p:sldId id="346" r:id="rId40"/>
    <p:sldId id="342" r:id="rId41"/>
    <p:sldId id="343" r:id="rId42"/>
    <p:sldId id="344" r:id="rId43"/>
    <p:sldId id="334" r:id="rId44"/>
    <p:sldId id="336" r:id="rId45"/>
    <p:sldId id="341" r:id="rId46"/>
    <p:sldId id="347" r:id="rId47"/>
    <p:sldId id="337" r:id="rId48"/>
    <p:sldId id="339" r:id="rId49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93" autoAdjust="0"/>
    <p:restoredTop sz="92988"/>
  </p:normalViewPr>
  <p:slideViewPr>
    <p:cSldViewPr>
      <p:cViewPr varScale="1">
        <p:scale>
          <a:sx n="105" d="100"/>
          <a:sy n="105" d="100"/>
        </p:scale>
        <p:origin x="192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692EE-A7F3-4873-9132-7A1EAA5F7646}" type="datetimeFigureOut">
              <a:rPr lang="es-AR" smtClean="0"/>
              <a:pPr/>
              <a:t>30/5/19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5FE54-042A-48B2-94A5-E5D8CDE5EE2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tif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tif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f"/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tif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if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if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8BAD77F-32A1-F64F-AA6D-223E58DFF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194"/>
            <a:ext cx="9144000" cy="407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279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4A2FA98-A2F1-784F-8130-A3A790701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76200"/>
            <a:ext cx="6883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30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4A40602-5288-6741-A8D2-B106415A3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729" y="0"/>
            <a:ext cx="59405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936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90945AB-6834-7146-AA5C-ECD2FB890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2482"/>
            <a:ext cx="9144000" cy="411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85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69E5542-CAE2-9E44-9A03-5EF8691CFA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552" y="2348880"/>
            <a:ext cx="9144000" cy="217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83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B0E02A1-5E90-D54B-B7D7-5FA7D2969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18" y="0"/>
            <a:ext cx="7472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983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BFC3A9B-B4D5-8F45-B513-5FC1F0F91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98117"/>
            <a:ext cx="9144000" cy="326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69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F1DB8B3-6113-8046-BB32-D013FB1249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0308"/>
            <a:ext cx="9144000" cy="245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094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34530AC-D3E5-FF4E-A856-6F8C7A392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124744"/>
            <a:ext cx="6840760" cy="450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26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384853A-37EB-B24A-8248-F5A244BAF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772816"/>
            <a:ext cx="6638599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223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6B478ED-C3AB-B845-B340-9C118C2BF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7428"/>
            <a:ext cx="9144000" cy="510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45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4B4D1F9-A110-D54E-9D55-F3489C7F0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806450"/>
            <a:ext cx="6604000" cy="524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2606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12CDE32-9847-0C43-948F-DD966B865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764704"/>
            <a:ext cx="5976664" cy="555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4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7B1EE95-E758-3E49-AA02-121EC9A99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260648"/>
            <a:ext cx="5832648" cy="633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395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A386DAF-3AE5-4B4B-AD0E-54C4B5B47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980728"/>
            <a:ext cx="5832648" cy="483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9613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1922C2C-EEED-B549-B5DE-68C1AE2BD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319" y="0"/>
            <a:ext cx="5201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33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6B57B47-F19E-1C44-8BE6-6147A8A29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5373216"/>
            <a:ext cx="9144000" cy="89543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08E3640-9F55-C54A-985B-EC370FE1A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8800"/>
            <a:ext cx="914400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134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6B57B47-F19E-1C44-8BE6-6147A8A29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5373216"/>
            <a:ext cx="9144000" cy="89543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6E57EC2-504E-C649-AF38-460612F25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7274"/>
            <a:ext cx="9144000" cy="364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211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6B57B47-F19E-1C44-8BE6-6147A8A29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5373216"/>
            <a:ext cx="9144000" cy="89543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2BCFE91-5E18-4745-BE39-486139444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98697"/>
            <a:ext cx="9144000" cy="246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527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C20A059-A348-EF45-BFD4-83296FDA7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4513"/>
            <a:ext cx="9144000" cy="278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435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2898FC8-4F70-3245-AD1E-0C5613764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0566"/>
            <a:ext cx="9144000" cy="297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857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54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0684C05-8579-1348-B19A-126DCAC22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5" y="1772816"/>
            <a:ext cx="6833311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380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51F37FF-9534-6448-8895-58B539FD3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52400"/>
            <a:ext cx="55245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636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18C780A-5C31-EA4E-8ADF-3A723AE82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836712"/>
            <a:ext cx="6984776" cy="509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811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85C060D-732A-EF4C-B099-AA744B447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59" y="54496"/>
            <a:ext cx="4280823" cy="2936674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9AC7A70-987F-EA4C-AC7A-91F4E6F7D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2780928"/>
            <a:ext cx="6253216" cy="302433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046E4E5-7253-5A4B-8814-39514BA494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49280"/>
            <a:ext cx="9144000" cy="49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048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7375D75-077D-544B-AC4B-E409CD25B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692696"/>
            <a:ext cx="5832648" cy="560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1100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C1DFBF9-E4E0-EF47-A063-62238908B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484784"/>
            <a:ext cx="6415799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3562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5665061-3511-9740-B014-7458582E5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8794"/>
            <a:ext cx="9144000" cy="288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189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4D44C0C-8250-3744-808C-10F436ACE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764704"/>
            <a:ext cx="7673055" cy="534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1560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587D2B9-F3E2-CF44-A690-9C0FF3090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692696"/>
            <a:ext cx="5592709" cy="552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603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46D507D-BCCF-2C42-896E-7CB604A71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803400"/>
            <a:ext cx="63627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969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2C6C662-EAAE-594D-9FEE-EAC64C5F20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916832"/>
            <a:ext cx="6375400" cy="3429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C9B14D9-AA77-A14C-9AC6-EAC5A7F4E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836712"/>
            <a:ext cx="6261100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9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5FB2AD8-0C93-A945-8801-3581D75AC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4108"/>
            <a:ext cx="9144000" cy="424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4558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6484F38B-DCD5-324C-B547-D9EBD266B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836712"/>
            <a:ext cx="6261100" cy="5842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15EF8D1-995D-014C-81F1-D7F24B7E8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1556792"/>
            <a:ext cx="6350000" cy="47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5629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1D267FB-34EE-B54D-BC51-CC6523659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0" y="908050"/>
            <a:ext cx="6261100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3818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6DFEEA0-3D05-B543-AB65-43B2C81A3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908720"/>
            <a:ext cx="6324600" cy="28575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83F9EA1-E005-EE49-BE0D-CE5A08763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3717032"/>
            <a:ext cx="6311900" cy="12954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5A2D5B0-F461-9547-900F-2C68D96D0B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4941168"/>
            <a:ext cx="6248400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4455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E83C09F-80EB-8642-A1B9-1D7ABCC4D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836712"/>
            <a:ext cx="4979392" cy="512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163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A437099-5F44-124A-9162-FBC65FCDA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04664"/>
            <a:ext cx="8697243" cy="440261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163491D-A47A-6045-A4B1-4C5F99DB1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5157192"/>
            <a:ext cx="8460432" cy="123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265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881983F-E6C1-3248-AEC3-511112D68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2" y="3789040"/>
            <a:ext cx="9144000" cy="20821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8B3E7AA-2668-2542-A235-C00D0A6EE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6165304"/>
            <a:ext cx="8051800" cy="5461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A55587C-E52E-A24E-AC7C-ADB5CF9E33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116632"/>
            <a:ext cx="6588224" cy="315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845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2C3CE4B-3A1F-F549-B121-54F5988CE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787400"/>
            <a:ext cx="6324600" cy="52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500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1C9A7B7-5DD7-0547-AECE-265B7CF93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620688"/>
            <a:ext cx="7919737" cy="562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1859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8CDD74F-E9DB-394F-8313-76B9C9A289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908720"/>
            <a:ext cx="8676456" cy="517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726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B87FC2B-5BB6-AB47-B916-605265A86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047750"/>
            <a:ext cx="65024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023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9EDA90C-03AE-1444-A99D-5AF39362C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0" y="1492250"/>
            <a:ext cx="6578600" cy="387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7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901509E-3434-3F4F-97DC-98FE19CE7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0282"/>
            <a:ext cx="9144000" cy="337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798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A1695A0-596E-494C-8F27-67576C87F2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0794"/>
            <a:ext cx="9144000" cy="409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793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5C27707-EAE0-CF47-B317-64EEB7FB4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533400"/>
            <a:ext cx="67691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687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0</Words>
  <Application>Microsoft Macintosh PowerPoint</Application>
  <PresentationFormat>Presentación en pantalla (4:3)</PresentationFormat>
  <Paragraphs>0</Paragraphs>
  <Slides>48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48</vt:i4>
      </vt:variant>
    </vt:vector>
  </HeadingPairs>
  <TitlesOfParts>
    <vt:vector size="51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eserra</dc:creator>
  <cp:lastModifiedBy>Esteban Serra</cp:lastModifiedBy>
  <cp:revision>19</cp:revision>
  <dcterms:created xsi:type="dcterms:W3CDTF">2013-11-14T11:30:50Z</dcterms:created>
  <dcterms:modified xsi:type="dcterms:W3CDTF">2019-05-30T12:48:56Z</dcterms:modified>
</cp:coreProperties>
</file>