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1.xml.rels" ContentType="application/vnd.openxmlformats-package.relationships+xml"/>
  <Override PartName="/ppt/theme/theme1.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_rels/slide1.xml.rels" ContentType="application/vnd.openxmlformats-package.relationships+xml"/>
  <Override PartName="/ppt/media/image1.png" ContentType="image/pn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sldIdLst>
    <p:sldId id="256" r:id="rId3"/>
  </p:sldIdLst>
  <p:sldSz cx="9144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 Target="slides/slide1.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
        <p:nvSpPr>
          <p:cNvPr id="6" name="PlaceHolder 2"/>
          <p:cNvSpPr>
            <a:spLocks noGrp="1"/>
          </p:cNvSpPr>
          <p:nvPr>
            <p:ph type="subTitle"/>
          </p:nvPr>
        </p:nvSpPr>
        <p:spPr>
          <a:xfrm>
            <a:off x="457200" y="1604520"/>
            <a:ext cx="8229240" cy="3977280"/>
          </a:xfrm>
          <a:prstGeom prst="rect">
            <a:avLst/>
          </a:prstGeom>
        </p:spPr>
        <p:txBody>
          <a:bodyPr lIns="0" rIns="0" tIns="0" bIns="0" anchor="ctr">
            <a:noAutofit/>
          </a:bodyPr>
          <a:p>
            <a:pPr algn="ctr"/>
            <a:endParaRPr b="0" lang="es-AR"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
        <p:nvSpPr>
          <p:cNvPr id="8" name="PlaceHolder 2"/>
          <p:cNvSpPr>
            <a:spLocks noGrp="1"/>
          </p:cNvSpPr>
          <p:nvPr>
            <p:ph type="body"/>
          </p:nvPr>
        </p:nvSpPr>
        <p:spPr>
          <a:xfrm>
            <a:off x="457200" y="1604520"/>
            <a:ext cx="8229240" cy="397728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
        <p:nvSpPr>
          <p:cNvPr id="10" name="PlaceHolder 2"/>
          <p:cNvSpPr>
            <a:spLocks noGrp="1"/>
          </p:cNvSpPr>
          <p:nvPr>
            <p:ph type="body"/>
          </p:nvPr>
        </p:nvSpPr>
        <p:spPr>
          <a:xfrm>
            <a:off x="457200" y="1604520"/>
            <a:ext cx="4015800" cy="3977280"/>
          </a:xfrm>
          <a:prstGeom prst="rect">
            <a:avLst/>
          </a:prstGeom>
        </p:spPr>
        <p:txBody>
          <a:bodyPr lIns="0" rIns="0" tIns="0" bIns="0">
            <a:normAutofit/>
          </a:bodyPr>
          <a:p>
            <a:endParaRPr b="0" lang="en-US" sz="2800" spc="-1" strike="noStrike">
              <a:solidFill>
                <a:srgbClr val="000000"/>
              </a:solidFill>
              <a:latin typeface="Calibri"/>
            </a:endParaRPr>
          </a:p>
        </p:txBody>
      </p:sp>
      <p:sp>
        <p:nvSpPr>
          <p:cNvPr id="11" name="PlaceHolder 3"/>
          <p:cNvSpPr>
            <a:spLocks noGrp="1"/>
          </p:cNvSpPr>
          <p:nvPr>
            <p:ph type="body"/>
          </p:nvPr>
        </p:nvSpPr>
        <p:spPr>
          <a:xfrm>
            <a:off x="4674240" y="1604520"/>
            <a:ext cx="4015800" cy="397728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685800" y="1122480"/>
            <a:ext cx="7772040" cy="11066760"/>
          </a:xfrm>
          <a:prstGeom prst="rect">
            <a:avLst/>
          </a:prstGeom>
        </p:spPr>
        <p:txBody>
          <a:bodyPr lIns="0" rIns="0" tIns="0" bIns="0" anchor="ctr">
            <a:noAutofit/>
          </a:bodyPr>
          <a:p>
            <a:pPr algn="ctr"/>
            <a:endParaRPr b="0" lang="es-AR"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
        <p:nvSpPr>
          <p:cNvPr id="15" name="PlaceHolder 2"/>
          <p:cNvSpPr>
            <a:spLocks noGrp="1"/>
          </p:cNvSpPr>
          <p:nvPr>
            <p:ph type="body"/>
          </p:nvPr>
        </p:nvSpPr>
        <p:spPr>
          <a:xfrm>
            <a:off x="457200" y="160452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16" name="PlaceHolder 3"/>
          <p:cNvSpPr>
            <a:spLocks noGrp="1"/>
          </p:cNvSpPr>
          <p:nvPr>
            <p:ph type="body"/>
          </p:nvPr>
        </p:nvSpPr>
        <p:spPr>
          <a:xfrm>
            <a:off x="4674240" y="1604520"/>
            <a:ext cx="4015800" cy="3977280"/>
          </a:xfrm>
          <a:prstGeom prst="rect">
            <a:avLst/>
          </a:prstGeom>
        </p:spPr>
        <p:txBody>
          <a:bodyPr lIns="0" rIns="0" tIns="0" bIns="0">
            <a:normAutofit/>
          </a:bodyPr>
          <a:p>
            <a:endParaRPr b="0" lang="en-US" sz="2800" spc="-1" strike="noStrike">
              <a:solidFill>
                <a:srgbClr val="000000"/>
              </a:solidFill>
              <a:latin typeface="Calibri"/>
            </a:endParaRPr>
          </a:p>
        </p:txBody>
      </p:sp>
      <p:sp>
        <p:nvSpPr>
          <p:cNvPr id="17" name="PlaceHolder 4"/>
          <p:cNvSpPr>
            <a:spLocks noGrp="1"/>
          </p:cNvSpPr>
          <p:nvPr>
            <p:ph type="body"/>
          </p:nvPr>
        </p:nvSpPr>
        <p:spPr>
          <a:xfrm>
            <a:off x="457200" y="368208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
        <p:nvSpPr>
          <p:cNvPr id="19" name="PlaceHolder 2"/>
          <p:cNvSpPr>
            <a:spLocks noGrp="1"/>
          </p:cNvSpPr>
          <p:nvPr>
            <p:ph type="body"/>
          </p:nvPr>
        </p:nvSpPr>
        <p:spPr>
          <a:xfrm>
            <a:off x="457200" y="1604520"/>
            <a:ext cx="4015800" cy="3977280"/>
          </a:xfrm>
          <a:prstGeom prst="rect">
            <a:avLst/>
          </a:prstGeom>
        </p:spPr>
        <p:txBody>
          <a:bodyPr lIns="0" rIns="0" tIns="0" bIns="0">
            <a:normAutofit/>
          </a:bodyPr>
          <a:p>
            <a:endParaRPr b="0" lang="en-US" sz="2800" spc="-1" strike="noStrike">
              <a:solidFill>
                <a:srgbClr val="000000"/>
              </a:solidFill>
              <a:latin typeface="Calibri"/>
            </a:endParaRPr>
          </a:p>
        </p:txBody>
      </p:sp>
      <p:sp>
        <p:nvSpPr>
          <p:cNvPr id="20" name="PlaceHolder 3"/>
          <p:cNvSpPr>
            <a:spLocks noGrp="1"/>
          </p:cNvSpPr>
          <p:nvPr>
            <p:ph type="body"/>
          </p:nvPr>
        </p:nvSpPr>
        <p:spPr>
          <a:xfrm>
            <a:off x="4674240" y="160452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21" name="PlaceHolder 4"/>
          <p:cNvSpPr>
            <a:spLocks noGrp="1"/>
          </p:cNvSpPr>
          <p:nvPr>
            <p:ph type="body"/>
          </p:nvPr>
        </p:nvSpPr>
        <p:spPr>
          <a:xfrm>
            <a:off x="4674240" y="368208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
        <p:nvSpPr>
          <p:cNvPr id="23" name="PlaceHolder 2"/>
          <p:cNvSpPr>
            <a:spLocks noGrp="1"/>
          </p:cNvSpPr>
          <p:nvPr>
            <p:ph type="body"/>
          </p:nvPr>
        </p:nvSpPr>
        <p:spPr>
          <a:xfrm>
            <a:off x="457200" y="160452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24" name="PlaceHolder 3"/>
          <p:cNvSpPr>
            <a:spLocks noGrp="1"/>
          </p:cNvSpPr>
          <p:nvPr>
            <p:ph type="body"/>
          </p:nvPr>
        </p:nvSpPr>
        <p:spPr>
          <a:xfrm>
            <a:off x="4674240" y="160452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25" name="PlaceHolder 4"/>
          <p:cNvSpPr>
            <a:spLocks noGrp="1"/>
          </p:cNvSpPr>
          <p:nvPr>
            <p:ph type="body"/>
          </p:nvPr>
        </p:nvSpPr>
        <p:spPr>
          <a:xfrm>
            <a:off x="457200" y="3682080"/>
            <a:ext cx="8229240" cy="18968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
        <p:nvSpPr>
          <p:cNvPr id="27" name="PlaceHolder 2"/>
          <p:cNvSpPr>
            <a:spLocks noGrp="1"/>
          </p:cNvSpPr>
          <p:nvPr>
            <p:ph type="body"/>
          </p:nvPr>
        </p:nvSpPr>
        <p:spPr>
          <a:xfrm>
            <a:off x="457200" y="1604520"/>
            <a:ext cx="822924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28" name="PlaceHolder 3"/>
          <p:cNvSpPr>
            <a:spLocks noGrp="1"/>
          </p:cNvSpPr>
          <p:nvPr>
            <p:ph type="body"/>
          </p:nvPr>
        </p:nvSpPr>
        <p:spPr>
          <a:xfrm>
            <a:off x="457200" y="3682080"/>
            <a:ext cx="8229240" cy="18968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
        <p:nvSpPr>
          <p:cNvPr id="30" name="PlaceHolder 2"/>
          <p:cNvSpPr>
            <a:spLocks noGrp="1"/>
          </p:cNvSpPr>
          <p:nvPr>
            <p:ph type="body"/>
          </p:nvPr>
        </p:nvSpPr>
        <p:spPr>
          <a:xfrm>
            <a:off x="457200" y="160452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31" name="PlaceHolder 3"/>
          <p:cNvSpPr>
            <a:spLocks noGrp="1"/>
          </p:cNvSpPr>
          <p:nvPr>
            <p:ph type="body"/>
          </p:nvPr>
        </p:nvSpPr>
        <p:spPr>
          <a:xfrm>
            <a:off x="4674240" y="160452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32" name="PlaceHolder 4"/>
          <p:cNvSpPr>
            <a:spLocks noGrp="1"/>
          </p:cNvSpPr>
          <p:nvPr>
            <p:ph type="body"/>
          </p:nvPr>
        </p:nvSpPr>
        <p:spPr>
          <a:xfrm>
            <a:off x="457200" y="368208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33" name="PlaceHolder 5"/>
          <p:cNvSpPr>
            <a:spLocks noGrp="1"/>
          </p:cNvSpPr>
          <p:nvPr>
            <p:ph type="body"/>
          </p:nvPr>
        </p:nvSpPr>
        <p:spPr>
          <a:xfrm>
            <a:off x="4674240" y="3682080"/>
            <a:ext cx="4015800" cy="18968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685800" y="1122480"/>
            <a:ext cx="7772040" cy="2387160"/>
          </a:xfrm>
          <a:prstGeom prst="rect">
            <a:avLst/>
          </a:prstGeom>
        </p:spPr>
        <p:txBody>
          <a:bodyPr lIns="0" rIns="0" tIns="0" bIns="0" anchor="ctr">
            <a:noAutofit/>
          </a:bodyPr>
          <a:p>
            <a:endParaRPr b="0" lang="en-US" sz="1800" spc="-1" strike="noStrike">
              <a:solidFill>
                <a:srgbClr val="000000"/>
              </a:solidFill>
              <a:latin typeface="Calibri"/>
            </a:endParaRPr>
          </a:p>
        </p:txBody>
      </p:sp>
      <p:sp>
        <p:nvSpPr>
          <p:cNvPr id="35" name="PlaceHolder 2"/>
          <p:cNvSpPr>
            <a:spLocks noGrp="1"/>
          </p:cNvSpPr>
          <p:nvPr>
            <p:ph type="body"/>
          </p:nvPr>
        </p:nvSpPr>
        <p:spPr>
          <a:xfrm>
            <a:off x="457200" y="1604520"/>
            <a:ext cx="26496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36" name="PlaceHolder 3"/>
          <p:cNvSpPr>
            <a:spLocks noGrp="1"/>
          </p:cNvSpPr>
          <p:nvPr>
            <p:ph type="body"/>
          </p:nvPr>
        </p:nvSpPr>
        <p:spPr>
          <a:xfrm>
            <a:off x="3239640" y="1604520"/>
            <a:ext cx="26496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37" name="PlaceHolder 4"/>
          <p:cNvSpPr>
            <a:spLocks noGrp="1"/>
          </p:cNvSpPr>
          <p:nvPr>
            <p:ph type="body"/>
          </p:nvPr>
        </p:nvSpPr>
        <p:spPr>
          <a:xfrm>
            <a:off x="6022080" y="1604520"/>
            <a:ext cx="26496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38" name="PlaceHolder 5"/>
          <p:cNvSpPr>
            <a:spLocks noGrp="1"/>
          </p:cNvSpPr>
          <p:nvPr>
            <p:ph type="body"/>
          </p:nvPr>
        </p:nvSpPr>
        <p:spPr>
          <a:xfrm>
            <a:off x="457200" y="3682080"/>
            <a:ext cx="26496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39" name="PlaceHolder 6"/>
          <p:cNvSpPr>
            <a:spLocks noGrp="1"/>
          </p:cNvSpPr>
          <p:nvPr>
            <p:ph type="body"/>
          </p:nvPr>
        </p:nvSpPr>
        <p:spPr>
          <a:xfrm>
            <a:off x="3239640" y="3682080"/>
            <a:ext cx="2649600" cy="1896840"/>
          </a:xfrm>
          <a:prstGeom prst="rect">
            <a:avLst/>
          </a:prstGeom>
        </p:spPr>
        <p:txBody>
          <a:bodyPr lIns="0" rIns="0" tIns="0" bIns="0">
            <a:normAutofit/>
          </a:bodyPr>
          <a:p>
            <a:endParaRPr b="0" lang="en-US" sz="2800" spc="-1" strike="noStrike">
              <a:solidFill>
                <a:srgbClr val="000000"/>
              </a:solidFill>
              <a:latin typeface="Calibri"/>
            </a:endParaRPr>
          </a:p>
        </p:txBody>
      </p:sp>
      <p:sp>
        <p:nvSpPr>
          <p:cNvPr id="40" name="PlaceHolder 7"/>
          <p:cNvSpPr>
            <a:spLocks noGrp="1"/>
          </p:cNvSpPr>
          <p:nvPr>
            <p:ph type="body"/>
          </p:nvPr>
        </p:nvSpPr>
        <p:spPr>
          <a:xfrm>
            <a:off x="6022080" y="3682080"/>
            <a:ext cx="2649600" cy="18968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685800" y="1122480"/>
            <a:ext cx="7772040" cy="2387160"/>
          </a:xfrm>
          <a:prstGeom prst="rect">
            <a:avLst/>
          </a:prstGeom>
        </p:spPr>
        <p:txBody>
          <a:bodyPr anchor="b">
            <a:noAutofit/>
          </a:bodyPr>
          <a:p>
            <a:pPr algn="ctr">
              <a:lnSpc>
                <a:spcPct val="90000"/>
              </a:lnSpc>
            </a:pPr>
            <a:r>
              <a:rPr b="0" lang="es-ES" sz="6000" spc="-1" strike="noStrike">
                <a:solidFill>
                  <a:srgbClr val="000000"/>
                </a:solidFill>
                <a:latin typeface="Calibri Light"/>
              </a:rPr>
              <a:t>Haga clic para modificar el estilo de título del patrón</a:t>
            </a:r>
            <a:endParaRPr b="0" lang="en-US" sz="6000" spc="-1" strike="noStrike">
              <a:solidFill>
                <a:srgbClr val="000000"/>
              </a:solidFill>
              <a:latin typeface="Calibri"/>
            </a:endParaRPr>
          </a:p>
        </p:txBody>
      </p:sp>
      <p:sp>
        <p:nvSpPr>
          <p:cNvPr id="1" name="PlaceHolder 2"/>
          <p:cNvSpPr>
            <a:spLocks noGrp="1"/>
          </p:cNvSpPr>
          <p:nvPr>
            <p:ph type="dt"/>
          </p:nvPr>
        </p:nvSpPr>
        <p:spPr>
          <a:xfrm>
            <a:off x="628560" y="6356520"/>
            <a:ext cx="2057040" cy="364680"/>
          </a:xfrm>
          <a:prstGeom prst="rect">
            <a:avLst/>
          </a:prstGeom>
        </p:spPr>
        <p:txBody>
          <a:bodyPr anchor="ctr">
            <a:noAutofit/>
          </a:bodyPr>
          <a:p>
            <a:pPr>
              <a:lnSpc>
                <a:spcPct val="100000"/>
              </a:lnSpc>
            </a:pPr>
            <a:fld id="{D32BAAA1-AE92-490C-BD48-5099583DB9A1}" type="datetime">
              <a:rPr b="0" lang="es-MX" sz="1200" spc="-1" strike="noStrike">
                <a:solidFill>
                  <a:srgbClr val="8b8b8b"/>
                </a:solidFill>
                <a:latin typeface="Calibri"/>
              </a:rPr>
              <a:t>2/03/23</a:t>
            </a:fld>
            <a:endParaRPr b="0" lang="es-AR" sz="1200" spc="-1" strike="noStrike">
              <a:latin typeface="Times New Roman"/>
            </a:endParaRPr>
          </a:p>
        </p:txBody>
      </p:sp>
      <p:sp>
        <p:nvSpPr>
          <p:cNvPr id="2" name="PlaceHolder 3"/>
          <p:cNvSpPr>
            <a:spLocks noGrp="1"/>
          </p:cNvSpPr>
          <p:nvPr>
            <p:ph type="ftr"/>
          </p:nvPr>
        </p:nvSpPr>
        <p:spPr>
          <a:xfrm>
            <a:off x="3029040" y="6356520"/>
            <a:ext cx="3085920" cy="364680"/>
          </a:xfrm>
          <a:prstGeom prst="rect">
            <a:avLst/>
          </a:prstGeom>
        </p:spPr>
        <p:txBody>
          <a:bodyPr anchor="ctr">
            <a:noAutofit/>
          </a:bodyPr>
          <a:p>
            <a:endParaRPr b="0" lang="es-AR" sz="2400" spc="-1" strike="noStrike">
              <a:latin typeface="Times New Roman"/>
            </a:endParaRPr>
          </a:p>
        </p:txBody>
      </p:sp>
      <p:sp>
        <p:nvSpPr>
          <p:cNvPr id="3" name="PlaceHolder 4"/>
          <p:cNvSpPr>
            <a:spLocks noGrp="1"/>
          </p:cNvSpPr>
          <p:nvPr>
            <p:ph type="sldNum"/>
          </p:nvPr>
        </p:nvSpPr>
        <p:spPr>
          <a:xfrm>
            <a:off x="6458040" y="6356520"/>
            <a:ext cx="2057040" cy="364680"/>
          </a:xfrm>
          <a:prstGeom prst="rect">
            <a:avLst/>
          </a:prstGeom>
        </p:spPr>
        <p:txBody>
          <a:bodyPr anchor="ctr">
            <a:noAutofit/>
          </a:bodyPr>
          <a:p>
            <a:pPr algn="r">
              <a:lnSpc>
                <a:spcPct val="100000"/>
              </a:lnSpc>
            </a:pPr>
            <a:fld id="{31CE8C03-DC39-45AA-A1F0-79AC6B87A6E6}" type="slidenum">
              <a:rPr b="0" lang="es-MX" sz="1200" spc="-1" strike="noStrike">
                <a:solidFill>
                  <a:srgbClr val="8b8b8b"/>
                </a:solidFill>
                <a:latin typeface="Calibri"/>
              </a:rPr>
              <a:t>&lt;número&gt;</a:t>
            </a:fld>
            <a:endParaRPr b="0" lang="es-AR" sz="1200" spc="-1" strike="noStrike">
              <a:latin typeface="Times New Roman"/>
            </a:endParaRPr>
          </a:p>
        </p:txBody>
      </p:sp>
      <p:sp>
        <p:nvSpPr>
          <p:cNvPr id="4" name="PlaceHolder 5"/>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2800" spc="-1" strike="noStrike">
                <a:solidFill>
                  <a:srgbClr val="000000"/>
                </a:solidFill>
                <a:latin typeface="Calibri"/>
              </a:rPr>
              <a:t>Pulse para editar el formato de texto del esquema</a:t>
            </a:r>
            <a:endParaRPr b="0" lang="en-US" sz="2800" spc="-1" strike="noStrike">
              <a:solidFill>
                <a:srgbClr val="000000"/>
              </a:solidFill>
              <a:latin typeface="Calibri"/>
            </a:endParaRPr>
          </a:p>
          <a:p>
            <a:pPr lvl="1" marL="864000" indent="-324000">
              <a:spcBef>
                <a:spcPts val="1134"/>
              </a:spcBef>
              <a:buClr>
                <a:srgbClr val="000000"/>
              </a:buClr>
              <a:buSzPct val="75000"/>
              <a:buFont typeface="Symbol" charset="2"/>
              <a:buChar char=""/>
            </a:pPr>
            <a:r>
              <a:rPr b="0" lang="en-US" sz="2000" spc="-1" strike="noStrike">
                <a:solidFill>
                  <a:srgbClr val="000000"/>
                </a:solidFill>
                <a:latin typeface="Calibri"/>
              </a:rPr>
              <a:t>Segundo nivel del esquema</a:t>
            </a:r>
            <a:endParaRPr b="0" lang="en-US" sz="2000" spc="-1" strike="noStrike">
              <a:solidFill>
                <a:srgbClr val="000000"/>
              </a:solidFill>
              <a:latin typeface="Calibri"/>
            </a:endParaRPr>
          </a:p>
          <a:p>
            <a:pPr lvl="2" marL="1296000" indent="-288000">
              <a:spcBef>
                <a:spcPts val="850"/>
              </a:spcBef>
              <a:buClr>
                <a:srgbClr val="000000"/>
              </a:buClr>
              <a:buSzPct val="45000"/>
              <a:buFont typeface="Wingdings" charset="2"/>
              <a:buChar char=""/>
            </a:pPr>
            <a:r>
              <a:rPr b="0" lang="en-US" sz="1800" spc="-1" strike="noStrike">
                <a:solidFill>
                  <a:srgbClr val="000000"/>
                </a:solidFill>
                <a:latin typeface="Calibri"/>
              </a:rPr>
              <a:t>Tercer nivel del esquema</a:t>
            </a:r>
            <a:endParaRPr b="0" lang="en-US" sz="1800" spc="-1" strike="noStrike">
              <a:solidFill>
                <a:srgbClr val="000000"/>
              </a:solidFill>
              <a:latin typeface="Calibri"/>
            </a:endParaRPr>
          </a:p>
          <a:p>
            <a:pPr lvl="3" marL="1728000" indent="-216000">
              <a:spcBef>
                <a:spcPts val="567"/>
              </a:spcBef>
              <a:buClr>
                <a:srgbClr val="000000"/>
              </a:buClr>
              <a:buSzPct val="75000"/>
              <a:buFont typeface="Symbol" charset="2"/>
              <a:buChar char=""/>
            </a:pPr>
            <a:r>
              <a:rPr b="0" lang="en-US" sz="1800" spc="-1" strike="noStrike">
                <a:solidFill>
                  <a:srgbClr val="000000"/>
                </a:solidFill>
                <a:latin typeface="Calibri"/>
              </a:rPr>
              <a:t>Cuarto nivel del esquema</a:t>
            </a:r>
            <a:endParaRPr b="0" lang="en-US" sz="1800" spc="-1" strike="noStrike">
              <a:solidFill>
                <a:srgbClr val="000000"/>
              </a:solidFill>
              <a:latin typeface="Calibri"/>
            </a:endParaRPr>
          </a:p>
          <a:p>
            <a:pPr lvl="4" marL="2160000" indent="-216000">
              <a:spcBef>
                <a:spcPts val="283"/>
              </a:spcBef>
              <a:buClr>
                <a:srgbClr val="000000"/>
              </a:buClr>
              <a:buSzPct val="45000"/>
              <a:buFont typeface="Wingdings" charset="2"/>
              <a:buChar char=""/>
            </a:pPr>
            <a:r>
              <a:rPr b="0" lang="en-US" sz="2000" spc="-1" strike="noStrike">
                <a:solidFill>
                  <a:srgbClr val="000000"/>
                </a:solidFill>
                <a:latin typeface="Calibri"/>
              </a:rPr>
              <a:t>Quinto nivel del esquema</a:t>
            </a:r>
            <a:endParaRPr b="0" lang="en-US" sz="2000" spc="-1" strike="noStrike">
              <a:solidFill>
                <a:srgbClr val="000000"/>
              </a:solidFill>
              <a:latin typeface="Calibri"/>
            </a:endParaRPr>
          </a:p>
          <a:p>
            <a:pPr lvl="5" marL="2592000" indent="-216000">
              <a:spcBef>
                <a:spcPts val="283"/>
              </a:spcBef>
              <a:buClr>
                <a:srgbClr val="000000"/>
              </a:buClr>
              <a:buSzPct val="45000"/>
              <a:buFont typeface="Wingdings" charset="2"/>
              <a:buChar char=""/>
            </a:pPr>
            <a:r>
              <a:rPr b="0" lang="en-US" sz="2000" spc="-1" strike="noStrike">
                <a:solidFill>
                  <a:srgbClr val="000000"/>
                </a:solidFill>
                <a:latin typeface="Calibri"/>
              </a:rPr>
              <a:t>Sexto nivel del esquema</a:t>
            </a:r>
            <a:endParaRPr b="0" lang="en-US" sz="2000" spc="-1" strike="noStrike">
              <a:solidFill>
                <a:srgbClr val="000000"/>
              </a:solidFill>
              <a:latin typeface="Calibri"/>
            </a:endParaRPr>
          </a:p>
          <a:p>
            <a:pPr lvl="6" marL="3024000" indent="-216000">
              <a:spcBef>
                <a:spcPts val="283"/>
              </a:spcBef>
              <a:buClr>
                <a:srgbClr val="000000"/>
              </a:buClr>
              <a:buSzPct val="45000"/>
              <a:buFont typeface="Wingdings" charset="2"/>
              <a:buChar char=""/>
            </a:pPr>
            <a:r>
              <a:rPr b="0" lang="en-US" sz="2000" spc="-1" strike="noStrike">
                <a:solidFill>
                  <a:srgbClr val="000000"/>
                </a:solidFill>
                <a:latin typeface="Calibri"/>
              </a:rPr>
              <a:t>Séptimo nivel del esquema</a:t>
            </a:r>
            <a:endParaRPr b="0" lang="en-US" sz="2000" spc="-1" strike="noStrike">
              <a:solidFill>
                <a:srgbClr val="000000"/>
              </a:solidFill>
              <a:latin typeface="Calibri"/>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 name="CustomShape 1"/>
          <p:cNvSpPr/>
          <p:nvPr/>
        </p:nvSpPr>
        <p:spPr>
          <a:xfrm>
            <a:off x="144360" y="936720"/>
            <a:ext cx="8800560" cy="776160"/>
          </a:xfrm>
          <a:prstGeom prst="rect">
            <a:avLst/>
          </a:prstGeom>
          <a:ln>
            <a:solidFill>
              <a:schemeClr val="tx1"/>
            </a:solidFill>
          </a:ln>
        </p:spPr>
        <p:style>
          <a:lnRef idx="2">
            <a:schemeClr val="accent1"/>
          </a:lnRef>
          <a:fillRef idx="1">
            <a:schemeClr val="lt1"/>
          </a:fillRef>
          <a:effectRef idx="0">
            <a:schemeClr val="accent1"/>
          </a:effectRef>
          <a:fontRef idx="minor"/>
        </p:style>
        <p:txBody>
          <a:bodyPr anchor="ctr">
            <a:noAutofit/>
          </a:bodyPr>
          <a:p>
            <a:pPr algn="ctr">
              <a:lnSpc>
                <a:spcPct val="100000"/>
              </a:lnSpc>
            </a:pPr>
            <a:r>
              <a:rPr b="0" lang="es-MX" sz="2930" spc="-1" strike="noStrike" u="sng">
                <a:solidFill>
                  <a:srgbClr val="548235"/>
                </a:solidFill>
                <a:uFillTx/>
                <a:latin typeface="Aller Display"/>
              </a:rPr>
              <a:t>Emprendedorismo</a:t>
            </a:r>
            <a:endParaRPr b="0" lang="es-AR" sz="2930" spc="-1" strike="noStrike">
              <a:latin typeface="Arial"/>
            </a:endParaRPr>
          </a:p>
        </p:txBody>
      </p:sp>
      <p:sp>
        <p:nvSpPr>
          <p:cNvPr id="42" name="CustomShape 2"/>
          <p:cNvSpPr/>
          <p:nvPr/>
        </p:nvSpPr>
        <p:spPr>
          <a:xfrm>
            <a:off x="2465640" y="2233800"/>
            <a:ext cx="6479640" cy="2206080"/>
          </a:xfrm>
          <a:prstGeom prst="rect">
            <a:avLst/>
          </a:prstGeom>
          <a:noFill/>
          <a:ln w="0">
            <a:noFill/>
          </a:ln>
        </p:spPr>
        <p:style>
          <a:lnRef idx="0"/>
          <a:fillRef idx="0"/>
          <a:effectRef idx="0"/>
          <a:fontRef idx="minor"/>
        </p:style>
        <p:txBody>
          <a:bodyPr lIns="90000" rIns="90000" tIns="45000" bIns="45000">
            <a:noAutofit/>
          </a:bodyPr>
          <a:p>
            <a:pPr>
              <a:lnSpc>
                <a:spcPct val="90000"/>
              </a:lnSpc>
              <a:spcBef>
                <a:spcPts val="1001"/>
              </a:spcBef>
            </a:pPr>
            <a:r>
              <a:rPr b="0" lang="es-ES" sz="1800" spc="-1" strike="noStrike">
                <a:solidFill>
                  <a:srgbClr val="ff0000"/>
                </a:solidFill>
                <a:latin typeface="Aller"/>
              </a:rPr>
              <a:t>Contribuir al desarrollo de capacidades emprendedoras en las prácticas estudiantiles, como una forma más de generar espacios inclusivos para la sociedad, desde la visión que cada cual posee el derecho de soñar y la capacidad de buscar la realización de sus sueños en un contexto colectivo. Se busca generar de un ambiente que favorezca el aprendizaje para constituirnos en autores y actores de nuestra propia vida</a:t>
            </a:r>
            <a:endParaRPr b="0" lang="es-AR" sz="1800" spc="-1" strike="noStrike">
              <a:latin typeface="Arial"/>
            </a:endParaRPr>
          </a:p>
          <a:p>
            <a:pPr>
              <a:lnSpc>
                <a:spcPct val="90000"/>
              </a:lnSpc>
              <a:spcBef>
                <a:spcPts val="1001"/>
              </a:spcBef>
            </a:pPr>
            <a:endParaRPr b="0" lang="es-AR" sz="1800" spc="-1" strike="noStrike">
              <a:latin typeface="Arial"/>
            </a:endParaRPr>
          </a:p>
        </p:txBody>
      </p:sp>
      <p:sp>
        <p:nvSpPr>
          <p:cNvPr id="43" name="CustomShape 3"/>
          <p:cNvSpPr/>
          <p:nvPr/>
        </p:nvSpPr>
        <p:spPr>
          <a:xfrm>
            <a:off x="2465640" y="5311440"/>
            <a:ext cx="6479640" cy="1890360"/>
          </a:xfrm>
          <a:prstGeom prst="rect">
            <a:avLst/>
          </a:prstGeom>
          <a:noFill/>
          <a:ln w="0">
            <a:noFill/>
          </a:ln>
        </p:spPr>
        <p:style>
          <a:lnRef idx="0"/>
          <a:fillRef idx="0"/>
          <a:effectRef idx="0"/>
          <a:fontRef idx="minor"/>
        </p:style>
        <p:txBody>
          <a:bodyPr lIns="90000" rIns="90000" tIns="45000" bIns="45000">
            <a:noAutofit/>
          </a:bodyPr>
          <a:p>
            <a:pPr marL="228600" indent="-228240" algn="just">
              <a:lnSpc>
                <a:spcPct val="90000"/>
              </a:lnSpc>
              <a:buClr>
                <a:srgbClr val="ff0000"/>
              </a:buClr>
              <a:buFont typeface="Arial"/>
              <a:buChar char="•"/>
            </a:pPr>
            <a:r>
              <a:rPr b="0" lang="es-MX" sz="1400" spc="-1" strike="noStrike">
                <a:solidFill>
                  <a:srgbClr val="ff0000"/>
                </a:solidFill>
                <a:latin typeface="Aller"/>
              </a:rPr>
              <a:t>2 encuentros semanales durante 12 semanas. Se acredita  con promoción directa mediante la presentación de un Proyecto Social o Plan de Negocios simplificado. </a:t>
            </a:r>
            <a:endParaRPr b="0" lang="es-AR" sz="1400" spc="-1" strike="noStrike">
              <a:latin typeface="Arial"/>
            </a:endParaRPr>
          </a:p>
        </p:txBody>
      </p:sp>
      <p:sp>
        <p:nvSpPr>
          <p:cNvPr id="44" name="CustomShape 4"/>
          <p:cNvSpPr/>
          <p:nvPr/>
        </p:nvSpPr>
        <p:spPr>
          <a:xfrm>
            <a:off x="19080" y="1824120"/>
            <a:ext cx="2012760" cy="379080"/>
          </a:xfrm>
          <a:prstGeom prst="rect">
            <a:avLst/>
          </a:prstGeom>
          <a:noFill/>
          <a:ln w="0">
            <a:noFill/>
          </a:ln>
        </p:spPr>
        <p:style>
          <a:lnRef idx="0"/>
          <a:fillRef idx="0"/>
          <a:effectRef idx="0"/>
          <a:fontRef idx="minor"/>
        </p:style>
        <p:txBody>
          <a:bodyPr lIns="90000" rIns="90000" tIns="45000" bIns="45000" anchor="ctr">
            <a:noAutofit/>
          </a:bodyPr>
          <a:p>
            <a:pPr marL="228600" indent="-228240">
              <a:lnSpc>
                <a:spcPct val="90000"/>
              </a:lnSpc>
              <a:spcBef>
                <a:spcPts val="1001"/>
              </a:spcBef>
              <a:buClr>
                <a:srgbClr val="203864"/>
              </a:buClr>
              <a:buFont typeface="Arial"/>
              <a:buChar char="•"/>
            </a:pPr>
            <a:r>
              <a:rPr b="0" lang="es-MX" sz="2400" spc="-1" strike="noStrike">
                <a:solidFill>
                  <a:srgbClr val="203864"/>
                </a:solidFill>
                <a:latin typeface="Aller Display"/>
              </a:rPr>
              <a:t>Contacto</a:t>
            </a:r>
            <a:endParaRPr b="0" lang="es-AR" sz="2400" spc="-1" strike="noStrike">
              <a:latin typeface="Arial"/>
            </a:endParaRPr>
          </a:p>
        </p:txBody>
      </p:sp>
      <p:sp>
        <p:nvSpPr>
          <p:cNvPr id="45" name="CustomShape 5"/>
          <p:cNvSpPr/>
          <p:nvPr/>
        </p:nvSpPr>
        <p:spPr>
          <a:xfrm>
            <a:off x="19080" y="2203560"/>
            <a:ext cx="2106360" cy="1385640"/>
          </a:xfrm>
          <a:prstGeom prst="rect">
            <a:avLst/>
          </a:prstGeom>
          <a:noFill/>
          <a:ln w="0">
            <a:noFill/>
          </a:ln>
        </p:spPr>
        <p:style>
          <a:lnRef idx="0"/>
          <a:fillRef idx="0"/>
          <a:effectRef idx="0"/>
          <a:fontRef idx="minor"/>
        </p:style>
        <p:txBody>
          <a:bodyPr lIns="90000" rIns="90000" tIns="45000" bIns="45000">
            <a:noAutofit/>
          </a:bodyPr>
          <a:p>
            <a:pPr marL="228600" indent="-228240">
              <a:lnSpc>
                <a:spcPct val="90000"/>
              </a:lnSpc>
              <a:buClr>
                <a:srgbClr val="ff0000"/>
              </a:buClr>
              <a:buFont typeface="Arial"/>
              <a:buChar char="•"/>
            </a:pPr>
            <a:r>
              <a:rPr b="0" lang="es-MX" sz="1300" spc="-1" strike="noStrike">
                <a:solidFill>
                  <a:srgbClr val="ff0000"/>
                </a:solidFill>
                <a:latin typeface="Aller"/>
              </a:rPr>
              <a:t>Amelia Reynoso/Federico Paggi</a:t>
            </a:r>
            <a:endParaRPr b="0" lang="es-AR" sz="1300" spc="-1" strike="noStrike">
              <a:latin typeface="Arial"/>
            </a:endParaRPr>
          </a:p>
          <a:p>
            <a:pPr>
              <a:lnSpc>
                <a:spcPct val="90000"/>
              </a:lnSpc>
            </a:pPr>
            <a:endParaRPr b="0" lang="es-AR" sz="1300" spc="-1" strike="noStrike">
              <a:latin typeface="Arial"/>
            </a:endParaRPr>
          </a:p>
          <a:p>
            <a:pPr marL="228600" indent="-228240">
              <a:lnSpc>
                <a:spcPct val="90000"/>
              </a:lnSpc>
              <a:buClr>
                <a:srgbClr val="ff0000"/>
              </a:buClr>
              <a:buFont typeface="Arial"/>
              <a:buChar char="•"/>
            </a:pPr>
            <a:r>
              <a:rPr b="0" lang="es-MX" sz="1300" spc="-1" strike="noStrike">
                <a:solidFill>
                  <a:srgbClr val="ff0000"/>
                </a:solidFill>
                <a:latin typeface="Aller"/>
              </a:rPr>
              <a:t>fpaggi@fbioyf.unr.edu.ar</a:t>
            </a:r>
            <a:endParaRPr b="0" lang="es-AR" sz="1300" spc="-1" strike="noStrike">
              <a:latin typeface="Arial"/>
            </a:endParaRPr>
          </a:p>
          <a:p>
            <a:pPr>
              <a:lnSpc>
                <a:spcPct val="90000"/>
              </a:lnSpc>
            </a:pPr>
            <a:endParaRPr b="0" lang="es-AR" sz="1300" spc="-1" strike="noStrike">
              <a:latin typeface="Arial"/>
            </a:endParaRPr>
          </a:p>
          <a:p>
            <a:pPr marL="228600" indent="-228240">
              <a:lnSpc>
                <a:spcPct val="90000"/>
              </a:lnSpc>
              <a:buClr>
                <a:srgbClr val="ff0000"/>
              </a:buClr>
              <a:buFont typeface="Arial"/>
              <a:buChar char="•"/>
            </a:pPr>
            <a:r>
              <a:rPr b="0" lang="es-MX" sz="1300" spc="-1" strike="noStrike">
                <a:solidFill>
                  <a:srgbClr val="ff0000"/>
                </a:solidFill>
                <a:latin typeface="Aller"/>
              </a:rPr>
              <a:t>Pedagogía</a:t>
            </a:r>
            <a:endParaRPr b="0" lang="es-AR" sz="1300" spc="-1" strike="noStrike">
              <a:latin typeface="Arial"/>
            </a:endParaRPr>
          </a:p>
        </p:txBody>
      </p:sp>
      <p:sp>
        <p:nvSpPr>
          <p:cNvPr id="46" name="CustomShape 6"/>
          <p:cNvSpPr/>
          <p:nvPr/>
        </p:nvSpPr>
        <p:spPr>
          <a:xfrm>
            <a:off x="19080" y="3760920"/>
            <a:ext cx="2012760" cy="668880"/>
          </a:xfrm>
          <a:prstGeom prst="rect">
            <a:avLst/>
          </a:prstGeom>
          <a:noFill/>
          <a:ln w="0">
            <a:noFill/>
          </a:ln>
        </p:spPr>
        <p:style>
          <a:lnRef idx="0"/>
          <a:fillRef idx="0"/>
          <a:effectRef idx="0"/>
          <a:fontRef idx="minor"/>
        </p:style>
        <p:txBody>
          <a:bodyPr lIns="90000" rIns="90000" tIns="45000" bIns="45000" anchor="ctr">
            <a:noAutofit/>
          </a:bodyPr>
          <a:p>
            <a:pPr marL="228600" indent="-228240">
              <a:lnSpc>
                <a:spcPct val="90000"/>
              </a:lnSpc>
              <a:spcBef>
                <a:spcPts val="1001"/>
              </a:spcBef>
              <a:buClr>
                <a:srgbClr val="203864"/>
              </a:buClr>
              <a:buFont typeface="Arial"/>
              <a:buChar char="•"/>
            </a:pPr>
            <a:r>
              <a:rPr b="0" lang="es-MX" sz="2400" spc="-1" strike="noStrike">
                <a:solidFill>
                  <a:srgbClr val="203864"/>
                </a:solidFill>
                <a:latin typeface="Aller Display"/>
              </a:rPr>
              <a:t>Inicio y Horarios:</a:t>
            </a:r>
            <a:endParaRPr b="0" lang="es-AR" sz="2400" spc="-1" strike="noStrike">
              <a:latin typeface="Arial"/>
            </a:endParaRPr>
          </a:p>
        </p:txBody>
      </p:sp>
      <p:sp>
        <p:nvSpPr>
          <p:cNvPr id="47" name="CustomShape 7"/>
          <p:cNvSpPr/>
          <p:nvPr/>
        </p:nvSpPr>
        <p:spPr>
          <a:xfrm>
            <a:off x="0" y="4997160"/>
            <a:ext cx="2012760" cy="672840"/>
          </a:xfrm>
          <a:prstGeom prst="rect">
            <a:avLst/>
          </a:prstGeom>
          <a:noFill/>
          <a:ln w="0">
            <a:noFill/>
          </a:ln>
        </p:spPr>
        <p:style>
          <a:lnRef idx="0"/>
          <a:fillRef idx="0"/>
          <a:effectRef idx="0"/>
          <a:fontRef idx="minor"/>
        </p:style>
        <p:txBody>
          <a:bodyPr lIns="90000" rIns="90000" tIns="45000" bIns="45000">
            <a:noAutofit/>
          </a:bodyPr>
          <a:p>
            <a:pPr marL="228600" indent="-228240">
              <a:lnSpc>
                <a:spcPct val="90000"/>
              </a:lnSpc>
              <a:spcBef>
                <a:spcPts val="1001"/>
              </a:spcBef>
              <a:buClr>
                <a:srgbClr val="203864"/>
              </a:buClr>
              <a:buFont typeface="Arial"/>
              <a:buChar char="•"/>
            </a:pPr>
            <a:r>
              <a:rPr b="0" lang="es-MX" sz="1500" spc="-1" strike="noStrike">
                <a:solidFill>
                  <a:srgbClr val="203864"/>
                </a:solidFill>
                <a:latin typeface="Aller Display"/>
              </a:rPr>
              <a:t>Carrera/s para la/s e  que esta ofrecida</a:t>
            </a:r>
            <a:endParaRPr b="0" lang="es-AR" sz="1500" spc="-1" strike="noStrike">
              <a:latin typeface="Arial"/>
            </a:endParaRPr>
          </a:p>
        </p:txBody>
      </p:sp>
      <p:sp>
        <p:nvSpPr>
          <p:cNvPr id="48" name="CustomShape 8"/>
          <p:cNvSpPr/>
          <p:nvPr/>
        </p:nvSpPr>
        <p:spPr>
          <a:xfrm>
            <a:off x="40320" y="5847840"/>
            <a:ext cx="2057040" cy="570960"/>
          </a:xfrm>
          <a:prstGeom prst="rect">
            <a:avLst/>
          </a:prstGeom>
          <a:noFill/>
          <a:ln w="0">
            <a:noFill/>
          </a:ln>
        </p:spPr>
        <p:style>
          <a:lnRef idx="0"/>
          <a:fillRef idx="0"/>
          <a:effectRef idx="0"/>
          <a:fontRef idx="minor"/>
        </p:style>
        <p:txBody>
          <a:bodyPr lIns="90000" rIns="90000" tIns="45000" bIns="45000">
            <a:noAutofit/>
          </a:bodyPr>
          <a:p>
            <a:pPr marL="228600" indent="-228240" algn="just">
              <a:lnSpc>
                <a:spcPct val="90000"/>
              </a:lnSpc>
              <a:spcBef>
                <a:spcPts val="1001"/>
              </a:spcBef>
              <a:buClr>
                <a:srgbClr val="ff0000"/>
              </a:buClr>
              <a:buFont typeface="Arial"/>
              <a:buChar char="•"/>
            </a:pPr>
            <a:r>
              <a:rPr b="0" lang="es-MX" sz="1300" spc="-1" strike="noStrike">
                <a:solidFill>
                  <a:srgbClr val="ff0000"/>
                </a:solidFill>
                <a:latin typeface="Aller"/>
              </a:rPr>
              <a:t>Todas</a:t>
            </a:r>
            <a:endParaRPr b="0" lang="es-AR" sz="1300" spc="-1" strike="noStrike">
              <a:latin typeface="Arial"/>
            </a:endParaRPr>
          </a:p>
        </p:txBody>
      </p:sp>
      <p:sp>
        <p:nvSpPr>
          <p:cNvPr id="49" name="CustomShape 9"/>
          <p:cNvSpPr/>
          <p:nvPr/>
        </p:nvSpPr>
        <p:spPr>
          <a:xfrm>
            <a:off x="2465640" y="1824120"/>
            <a:ext cx="6479640" cy="431640"/>
          </a:xfrm>
          <a:prstGeom prst="rect">
            <a:avLst/>
          </a:prstGeom>
          <a:noFill/>
          <a:ln w="0">
            <a:noFill/>
          </a:ln>
        </p:spPr>
        <p:style>
          <a:lnRef idx="0"/>
          <a:fillRef idx="0"/>
          <a:effectRef idx="0"/>
          <a:fontRef idx="minor"/>
        </p:style>
        <p:txBody>
          <a:bodyPr lIns="0" rIns="0" tIns="0" bIns="0" anchor="ctr">
            <a:noAutofit/>
          </a:bodyPr>
          <a:p>
            <a:pPr>
              <a:lnSpc>
                <a:spcPct val="90000"/>
              </a:lnSpc>
              <a:tabLst>
                <a:tab algn="l" pos="0"/>
              </a:tabLst>
            </a:pPr>
            <a:r>
              <a:rPr b="0" lang="es-MX" sz="1970" spc="-1" strike="noStrike" cap="all">
                <a:solidFill>
                  <a:srgbClr val="203864"/>
                </a:solidFill>
                <a:latin typeface="Aller Display"/>
              </a:rPr>
              <a:t>Fundamentación de la Asignatura</a:t>
            </a:r>
            <a:endParaRPr b="0" lang="es-AR" sz="1970" spc="-1" strike="noStrike">
              <a:latin typeface="Arial"/>
            </a:endParaRPr>
          </a:p>
        </p:txBody>
      </p:sp>
      <p:pic>
        <p:nvPicPr>
          <p:cNvPr id="50" name="Imagen 16" descr=""/>
          <p:cNvPicPr/>
          <p:nvPr/>
        </p:nvPicPr>
        <p:blipFill>
          <a:blip r:embed="rId1"/>
          <a:stretch/>
        </p:blipFill>
        <p:spPr>
          <a:xfrm>
            <a:off x="59400" y="60480"/>
            <a:ext cx="1854720" cy="821520"/>
          </a:xfrm>
          <a:prstGeom prst="rect">
            <a:avLst/>
          </a:prstGeom>
          <a:ln w="0">
            <a:noFill/>
          </a:ln>
        </p:spPr>
      </p:pic>
      <p:sp>
        <p:nvSpPr>
          <p:cNvPr id="51" name="CustomShape 10"/>
          <p:cNvSpPr/>
          <p:nvPr/>
        </p:nvSpPr>
        <p:spPr>
          <a:xfrm>
            <a:off x="2031840" y="36360"/>
            <a:ext cx="4664520" cy="776160"/>
          </a:xfrm>
          <a:prstGeom prst="rect">
            <a:avLst/>
          </a:prstGeom>
          <a:noFill/>
          <a:ln w="0">
            <a:noFill/>
          </a:ln>
        </p:spPr>
        <p:style>
          <a:lnRef idx="0"/>
          <a:fillRef idx="0"/>
          <a:effectRef idx="0"/>
          <a:fontRef idx="minor"/>
        </p:style>
        <p:txBody>
          <a:bodyPr lIns="0" rIns="0" tIns="0" bIns="0" anchor="ctr">
            <a:noAutofit/>
          </a:bodyPr>
          <a:p>
            <a:pPr>
              <a:lnSpc>
                <a:spcPct val="150000"/>
              </a:lnSpc>
              <a:tabLst>
                <a:tab algn="l" pos="0"/>
              </a:tabLst>
            </a:pPr>
            <a:r>
              <a:rPr b="1" lang="es-AR" sz="2000" spc="-1" strike="noStrike" cap="all">
                <a:solidFill>
                  <a:srgbClr val="181717"/>
                </a:solidFill>
                <a:latin typeface="Aller"/>
              </a:rPr>
              <a:t>Facultad de Ciencias </a:t>
            </a:r>
            <a:endParaRPr b="0" lang="es-AR" sz="2000" spc="-1" strike="noStrike">
              <a:latin typeface="Arial"/>
            </a:endParaRPr>
          </a:p>
          <a:p>
            <a:pPr>
              <a:lnSpc>
                <a:spcPct val="150000"/>
              </a:lnSpc>
              <a:tabLst>
                <a:tab algn="l" pos="0"/>
              </a:tabLst>
            </a:pPr>
            <a:r>
              <a:rPr b="1" lang="es-AR" sz="2000" spc="-1" strike="noStrike" cap="all">
                <a:solidFill>
                  <a:srgbClr val="181717"/>
                </a:solidFill>
                <a:latin typeface="Aller"/>
              </a:rPr>
              <a:t>Bioquímicas y Farmacéuticas</a:t>
            </a:r>
            <a:endParaRPr b="0" lang="es-AR" sz="2000" spc="-1" strike="noStrike">
              <a:latin typeface="Arial"/>
            </a:endParaRPr>
          </a:p>
        </p:txBody>
      </p:sp>
      <p:sp>
        <p:nvSpPr>
          <p:cNvPr id="52" name="Line 11"/>
          <p:cNvSpPr/>
          <p:nvPr/>
        </p:nvSpPr>
        <p:spPr>
          <a:xfrm>
            <a:off x="2157120" y="1823760"/>
            <a:ext cx="0" cy="4802400"/>
          </a:xfrm>
          <a:prstGeom prst="line">
            <a:avLst/>
          </a:prstGeom>
          <a:ln w="28575">
            <a:solidFill>
              <a:schemeClr val="bg2">
                <a:lumMod val="25000"/>
              </a:schemeClr>
            </a:solidFill>
          </a:ln>
        </p:spPr>
        <p:style>
          <a:lnRef idx="1">
            <a:schemeClr val="accent1"/>
          </a:lnRef>
          <a:fillRef idx="0">
            <a:schemeClr val="accent1"/>
          </a:fillRef>
          <a:effectRef idx="0">
            <a:schemeClr val="accent1"/>
          </a:effectRef>
          <a:fontRef idx="minor"/>
        </p:style>
      </p:sp>
      <p:sp>
        <p:nvSpPr>
          <p:cNvPr id="53" name="Line 12"/>
          <p:cNvSpPr/>
          <p:nvPr/>
        </p:nvSpPr>
        <p:spPr>
          <a:xfrm>
            <a:off x="2274840" y="1823760"/>
            <a:ext cx="0" cy="4802400"/>
          </a:xfrm>
          <a:prstGeom prst="line">
            <a:avLst/>
          </a:prstGeom>
          <a:ln w="95250">
            <a:solidFill>
              <a:schemeClr val="bg2">
                <a:lumMod val="25000"/>
              </a:schemeClr>
            </a:solidFill>
          </a:ln>
        </p:spPr>
        <p:style>
          <a:lnRef idx="1">
            <a:schemeClr val="accent1"/>
          </a:lnRef>
          <a:fillRef idx="0">
            <a:schemeClr val="accent1"/>
          </a:fillRef>
          <a:effectRef idx="0">
            <a:schemeClr val="accent1"/>
          </a:effectRef>
          <a:fontRef idx="minor"/>
        </p:style>
      </p:sp>
      <p:sp>
        <p:nvSpPr>
          <p:cNvPr id="54" name="CustomShape 13"/>
          <p:cNvSpPr/>
          <p:nvPr/>
        </p:nvSpPr>
        <p:spPr>
          <a:xfrm>
            <a:off x="2465640" y="4879440"/>
            <a:ext cx="6479640" cy="431640"/>
          </a:xfrm>
          <a:prstGeom prst="rect">
            <a:avLst/>
          </a:prstGeom>
          <a:noFill/>
          <a:ln w="0">
            <a:noFill/>
          </a:ln>
        </p:spPr>
        <p:style>
          <a:lnRef idx="0"/>
          <a:fillRef idx="0"/>
          <a:effectRef idx="0"/>
          <a:fontRef idx="minor"/>
        </p:style>
        <p:txBody>
          <a:bodyPr lIns="90000" rIns="90000" tIns="45000" bIns="45000" anchor="ctr">
            <a:noAutofit/>
          </a:bodyPr>
          <a:p>
            <a:pPr marL="228600" indent="-228240">
              <a:lnSpc>
                <a:spcPct val="90000"/>
              </a:lnSpc>
              <a:spcBef>
                <a:spcPts val="1001"/>
              </a:spcBef>
              <a:buClr>
                <a:srgbClr val="203864"/>
              </a:buClr>
              <a:buFont typeface="Arial"/>
              <a:buChar char="•"/>
            </a:pPr>
            <a:r>
              <a:rPr b="0" lang="es-MX" sz="2000" spc="-1" strike="noStrike">
                <a:solidFill>
                  <a:srgbClr val="203864"/>
                </a:solidFill>
                <a:latin typeface="Aller Display"/>
              </a:rPr>
              <a:t>FORMAS DE CURSADO Y ACREDITACIÓN</a:t>
            </a:r>
            <a:endParaRPr b="0" lang="es-AR" sz="2000" spc="-1" strike="noStrike">
              <a:latin typeface="Arial"/>
            </a:endParaRPr>
          </a:p>
        </p:txBody>
      </p:sp>
      <p:sp>
        <p:nvSpPr>
          <p:cNvPr id="55" name="CustomShape 14"/>
          <p:cNvSpPr/>
          <p:nvPr/>
        </p:nvSpPr>
        <p:spPr>
          <a:xfrm>
            <a:off x="19080" y="4502160"/>
            <a:ext cx="2126880" cy="1010160"/>
          </a:xfrm>
          <a:prstGeom prst="rect">
            <a:avLst/>
          </a:prstGeom>
          <a:noFill/>
          <a:ln w="0">
            <a:noFill/>
          </a:ln>
        </p:spPr>
        <p:style>
          <a:lnRef idx="0"/>
          <a:fillRef idx="0"/>
          <a:effectRef idx="0"/>
          <a:fontRef idx="minor"/>
        </p:style>
        <p:txBody>
          <a:bodyPr lIns="90000" rIns="90000" tIns="45000" bIns="45000">
            <a:noAutofit/>
          </a:bodyPr>
          <a:p>
            <a:pPr marL="228600" indent="-228240">
              <a:lnSpc>
                <a:spcPct val="90000"/>
              </a:lnSpc>
              <a:spcBef>
                <a:spcPts val="1001"/>
              </a:spcBef>
              <a:buClr>
                <a:srgbClr val="ff0000"/>
              </a:buClr>
              <a:buFont typeface="Arial"/>
              <a:buChar char="•"/>
            </a:pPr>
            <a:r>
              <a:rPr b="0" lang="es-MX" sz="1300" spc="-1" strike="noStrike">
                <a:solidFill>
                  <a:srgbClr val="ff0000"/>
                </a:solidFill>
                <a:latin typeface="Aller"/>
              </a:rPr>
              <a:t>24/04. Lu y Mie</a:t>
            </a:r>
            <a:endParaRPr b="0" lang="es-AR" sz="1300" spc="-1" strike="noStrike">
              <a:latin typeface="Arial"/>
            </a:endParaRPr>
          </a:p>
        </p:txBody>
      </p:sp>
      <p:sp>
        <p:nvSpPr>
          <p:cNvPr id="56" name="CustomShape 15"/>
          <p:cNvSpPr/>
          <p:nvPr/>
        </p:nvSpPr>
        <p:spPr>
          <a:xfrm>
            <a:off x="6031080" y="231840"/>
            <a:ext cx="2914200" cy="581040"/>
          </a:xfrm>
          <a:prstGeom prst="rect">
            <a:avLst/>
          </a:prstGeom>
          <a:noFill/>
          <a:ln w="0">
            <a:noFill/>
          </a:ln>
        </p:spPr>
        <p:style>
          <a:lnRef idx="0"/>
          <a:fillRef idx="0"/>
          <a:effectRef idx="0"/>
          <a:fontRef idx="minor"/>
        </p:style>
        <p:txBody>
          <a:bodyPr lIns="90000" rIns="90000" tIns="45000" bIns="45000">
            <a:noAutofit/>
          </a:bodyPr>
          <a:p>
            <a:pPr algn="r">
              <a:lnSpc>
                <a:spcPct val="100000"/>
              </a:lnSpc>
              <a:tabLst>
                <a:tab algn="l" pos="0"/>
              </a:tabLst>
            </a:pPr>
            <a:r>
              <a:rPr b="0" lang="es-MX" sz="1500" spc="-1" strike="noStrike">
                <a:solidFill>
                  <a:srgbClr val="181717"/>
                </a:solidFill>
                <a:latin typeface="Aller Light"/>
              </a:rPr>
              <a:t>Feria de electivas</a:t>
            </a:r>
            <a:endParaRPr b="0" lang="es-AR" sz="1500" spc="-1" strike="noStrike">
              <a:latin typeface="Arial"/>
            </a:endParaRPr>
          </a:p>
          <a:p>
            <a:pPr algn="r">
              <a:lnSpc>
                <a:spcPct val="100000"/>
              </a:lnSpc>
              <a:tabLst>
                <a:tab algn="l" pos="0"/>
              </a:tabLst>
            </a:pPr>
            <a:r>
              <a:rPr b="0" lang="es-MX" sz="1500" spc="-1" strike="noStrike">
                <a:solidFill>
                  <a:srgbClr val="181717"/>
                </a:solidFill>
                <a:latin typeface="Aller Light"/>
              </a:rPr>
              <a:t>1er Cuatrimestre 2021</a:t>
            </a:r>
            <a:endParaRPr b="0" lang="es-AR" sz="1500" spc="-1" strike="noStrike">
              <a:latin typeface="Arial"/>
            </a:endParaRPr>
          </a:p>
        </p:txBody>
      </p:sp>
      <p:sp>
        <p:nvSpPr>
          <p:cNvPr id="57" name="CustomShape 16"/>
          <p:cNvSpPr/>
          <p:nvPr/>
        </p:nvSpPr>
        <p:spPr>
          <a:xfrm>
            <a:off x="19080" y="5670000"/>
            <a:ext cx="2012760" cy="672840"/>
          </a:xfrm>
          <a:prstGeom prst="rect">
            <a:avLst/>
          </a:prstGeom>
          <a:noFill/>
          <a:ln w="0">
            <a:noFill/>
          </a:ln>
        </p:spPr>
        <p:style>
          <a:lnRef idx="0"/>
          <a:fillRef idx="0"/>
          <a:effectRef idx="0"/>
          <a:fontRef idx="minor"/>
        </p:style>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Office Theme</Template>
  <TotalTime>62</TotalTime>
  <Application>LibreOffice/7.0.2.2$Windows_X86_64 LibreOffice_project/8349ace3c3162073abd90d81fd06dcfb6b36b994</Application>
  <Words>103</Words>
  <Paragraphs>21</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2019-07-16T13:19:42Z</dcterms:created>
  <dc:creator>Adriano Alvaro Abbondanzieri</dc:creator>
  <dc:description/>
  <dc:language>es-AR</dc:language>
  <cp:lastModifiedBy/>
  <dcterms:modified xsi:type="dcterms:W3CDTF">2023-03-02T18:12:34Z</dcterms:modified>
  <cp:revision>8</cp:revision>
  <dc:subject/>
  <dc:title>Presentación de PowerPoint</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15.0000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0</vt:i4>
  </property>
  <property fmtid="{D5CDD505-2E9C-101B-9397-08002B2CF9AE}" pid="8" name="PresentationFormat">
    <vt:lpwstr>Presentación en pantalla (4:3)</vt:lpwstr>
  </property>
  <property fmtid="{D5CDD505-2E9C-101B-9397-08002B2CF9AE}" pid="9" name="ScaleCrop">
    <vt:bool>0</vt:bool>
  </property>
  <property fmtid="{D5CDD505-2E9C-101B-9397-08002B2CF9AE}" pid="10" name="ShareDoc">
    <vt:bool>0</vt:bool>
  </property>
  <property fmtid="{D5CDD505-2E9C-101B-9397-08002B2CF9AE}" pid="11" name="Slides">
    <vt:i4>1</vt:i4>
  </property>
</Properties>
</file>