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74" autoAdjust="0"/>
    <p:restoredTop sz="94660"/>
  </p:normalViewPr>
  <p:slideViewPr>
    <p:cSldViewPr snapToGrid="0">
      <p:cViewPr>
        <p:scale>
          <a:sx n="100" d="100"/>
          <a:sy n="100" d="100"/>
        </p:scale>
        <p:origin x="9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eccarelli" userId="7cd7e5ff7938809e" providerId="LiveId" clId="{DC04BBAA-A053-4320-AF1A-35D7A1F35D97}"/>
    <pc:docChg chg="undo custSel modSld">
      <pc:chgData name="Eduardo Ceccarelli" userId="7cd7e5ff7938809e" providerId="LiveId" clId="{DC04BBAA-A053-4320-AF1A-35D7A1F35D97}" dt="2023-02-28T20:20:25.801" v="188" actId="1076"/>
      <pc:docMkLst>
        <pc:docMk/>
      </pc:docMkLst>
      <pc:sldChg chg="delSp modSp mod">
        <pc:chgData name="Eduardo Ceccarelli" userId="7cd7e5ff7938809e" providerId="LiveId" clId="{DC04BBAA-A053-4320-AF1A-35D7A1F35D97}" dt="2023-02-28T20:20:25.801" v="188" actId="1076"/>
        <pc:sldMkLst>
          <pc:docMk/>
          <pc:sldMk cId="2261846409" sldId="256"/>
        </pc:sldMkLst>
        <pc:spChg chg="mod">
          <ac:chgData name="Eduardo Ceccarelli" userId="7cd7e5ff7938809e" providerId="LiveId" clId="{DC04BBAA-A053-4320-AF1A-35D7A1F35D97}" dt="2023-02-28T20:20:13.431" v="186" actId="108"/>
          <ac:spMkLst>
            <pc:docMk/>
            <pc:sldMk cId="2261846409" sldId="256"/>
            <ac:spMk id="6" creationId="{97152541-9AA7-42BC-8419-E73DE1817FDD}"/>
          </ac:spMkLst>
        </pc:spChg>
        <pc:spChg chg="mod">
          <ac:chgData name="Eduardo Ceccarelli" userId="7cd7e5ff7938809e" providerId="LiveId" clId="{DC04BBAA-A053-4320-AF1A-35D7A1F35D97}" dt="2023-02-28T20:17:21.701" v="156" actId="20577"/>
          <ac:spMkLst>
            <pc:docMk/>
            <pc:sldMk cId="2261846409" sldId="256"/>
            <ac:spMk id="9" creationId="{9C437DDB-C0E7-4684-9620-E736523BB7E4}"/>
          </ac:spMkLst>
        </pc:spChg>
        <pc:spChg chg="mod">
          <ac:chgData name="Eduardo Ceccarelli" userId="7cd7e5ff7938809e" providerId="LiveId" clId="{DC04BBAA-A053-4320-AF1A-35D7A1F35D97}" dt="2023-02-28T20:18:07.395" v="161" actId="108"/>
          <ac:spMkLst>
            <pc:docMk/>
            <pc:sldMk cId="2261846409" sldId="256"/>
            <ac:spMk id="12" creationId="{80446194-5FC2-439B-AEFC-3AEB21E7B429}"/>
          </ac:spMkLst>
        </pc:spChg>
        <pc:spChg chg="del mod">
          <ac:chgData name="Eduardo Ceccarelli" userId="7cd7e5ff7938809e" providerId="LiveId" clId="{DC04BBAA-A053-4320-AF1A-35D7A1F35D97}" dt="2023-02-28T20:13:18.533" v="1" actId="478"/>
          <ac:spMkLst>
            <pc:docMk/>
            <pc:sldMk cId="2261846409" sldId="256"/>
            <ac:spMk id="20" creationId="{4098B3BB-BA7D-4A64-9C90-4E0130B87D1C}"/>
          </ac:spMkLst>
        </pc:spChg>
        <pc:spChg chg="mod">
          <ac:chgData name="Eduardo Ceccarelli" userId="7cd7e5ff7938809e" providerId="LiveId" clId="{DC04BBAA-A053-4320-AF1A-35D7A1F35D97}" dt="2023-02-28T20:20:22.980" v="187" actId="1076"/>
          <ac:spMkLst>
            <pc:docMk/>
            <pc:sldMk cId="2261846409" sldId="256"/>
            <ac:spMk id="22" creationId="{5AD4D6A0-326E-4207-A66F-0D6918B9BD6F}"/>
          </ac:spMkLst>
        </pc:spChg>
        <pc:spChg chg="mod">
          <ac:chgData name="Eduardo Ceccarelli" userId="7cd7e5ff7938809e" providerId="LiveId" clId="{DC04BBAA-A053-4320-AF1A-35D7A1F35D97}" dt="2023-02-28T20:16:52.088" v="149" actId="20577"/>
          <ac:spMkLst>
            <pc:docMk/>
            <pc:sldMk cId="2261846409" sldId="256"/>
            <ac:spMk id="26" creationId="{C3DEE720-1A74-49FC-8BA9-F68B7D0169AA}"/>
          </ac:spMkLst>
        </pc:spChg>
        <pc:spChg chg="mod">
          <ac:chgData name="Eduardo Ceccarelli" userId="7cd7e5ff7938809e" providerId="LiveId" clId="{DC04BBAA-A053-4320-AF1A-35D7A1F35D97}" dt="2023-02-28T20:20:25.801" v="188" actId="1076"/>
          <ac:spMkLst>
            <pc:docMk/>
            <pc:sldMk cId="2261846409" sldId="256"/>
            <ac:spMk id="27" creationId="{31CC1EC5-EFEC-41E0-B4D0-AC3458D51277}"/>
          </ac:spMkLst>
        </pc:spChg>
        <pc:spChg chg="mod">
          <ac:chgData name="Eduardo Ceccarelli" userId="7cd7e5ff7938809e" providerId="LiveId" clId="{DC04BBAA-A053-4320-AF1A-35D7A1F35D97}" dt="2023-02-28T20:17:31.551" v="158" actId="20577"/>
          <ac:spMkLst>
            <pc:docMk/>
            <pc:sldMk cId="2261846409" sldId="256"/>
            <ac:spMk id="28" creationId="{BA5668FC-190B-4AC2-BF66-2001D16C27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:a16="http://schemas.microsoft.com/office/drawing/2014/main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2465562" y="2233812"/>
            <a:ext cx="6480000" cy="220643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ES" sz="2000" dirty="0">
                <a:solidFill>
                  <a:srgbClr val="6D6C6D"/>
                </a:solidFill>
                <a:latin typeface="Aller Display" panose="02000503000000020003" pitchFamily="2" charset="0"/>
              </a:rPr>
              <a:t>Resumen del contenido de la asignatura</a:t>
            </a:r>
          </a:p>
          <a:p>
            <a:pPr defTabSz="635511">
              <a:defRPr/>
            </a:pP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La asignatura se enfoca al estudio de proteínas, la purificación de éstas de fuentes naturales, la producción por métodos de tecnología del ADN recombinante y el conocimiento general para su manipulación y estudio.  La asignatura es esencialmente metodológica y entre los tópicos más importantes que se tratan en la misma pueden mencionarse el estudio de sistemas de expresión actualmente utilizados para la obtención de proteínas en la industria y en la investigación, la identificación y estudio de las proteínas purificadas, proteómica de muestras puras, complejas y células, métodos de aislamientos de péptidos, estudios de estabilidad y conservación de muestras proteicas. </a:t>
            </a:r>
          </a:p>
          <a:p>
            <a:pPr defTabSz="635511"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7" name="Marcador de texto 8">
            <a:extLst>
              <a:ext uri="{FF2B5EF4-FFF2-40B4-BE49-F238E27FC236}">
                <a16:creationId xmlns:a16="http://schemas.microsoft.com/office/drawing/2014/main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3914676" y="4590858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824041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57395" y="2107629"/>
            <a:ext cx="2106613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ES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Eduardo A. Ceccarelli</a:t>
            </a:r>
          </a:p>
          <a:p>
            <a:pPr>
              <a:spcBef>
                <a:spcPct val="0"/>
              </a:spcBef>
            </a:pPr>
            <a:endParaRPr lang="es-ES" altLang="es-AR" sz="11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es-ES" altLang="es-AR" sz="11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ececcare@fbioyf.unr.edu.ar</a:t>
            </a:r>
          </a:p>
          <a:p>
            <a:pPr>
              <a:spcBef>
                <a:spcPct val="0"/>
              </a:spcBef>
            </a:pPr>
            <a:endParaRPr lang="es-ES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r>
              <a:rPr lang="es-ES" altLang="es-AR" sz="12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Área de Biología Molecular</a:t>
            </a:r>
          </a:p>
          <a:p>
            <a:pPr marL="0" indent="0">
              <a:spcBef>
                <a:spcPct val="0"/>
              </a:spcBef>
              <a:buNone/>
            </a:pP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9525" y="3061035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ofrece:</a:t>
            </a:r>
          </a:p>
          <a:p>
            <a:pPr algn="just" defTabSz="635511">
              <a:defRPr/>
            </a:pPr>
            <a:r>
              <a:rPr lang="es-MX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Lic. Biotecnología</a:t>
            </a:r>
          </a:p>
          <a:p>
            <a:pPr algn="just" defTabSz="635511">
              <a:defRPr/>
            </a:pPr>
            <a:r>
              <a:rPr lang="es-MX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Bioquímica</a:t>
            </a:r>
          </a:p>
          <a:p>
            <a:pPr defTabSz="635511">
              <a:defRPr/>
            </a:pPr>
            <a:endParaRPr lang="es-AR" sz="1600" dirty="0">
              <a:solidFill>
                <a:srgbClr val="00ADB9"/>
              </a:solidFill>
              <a:latin typeface="Rubik Medium" panose="00000600000000000000" pitchFamily="2" charset="-79"/>
              <a:cs typeface="Rubik Medium" panose="00000600000000000000" pitchFamily="2" charset="-79"/>
            </a:endParaRPr>
          </a:p>
          <a:p>
            <a:pPr defTabSz="635511">
              <a:defRPr/>
            </a:pP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465562" y="4359362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2000" dirty="0">
                <a:solidFill>
                  <a:srgbClr val="6D6C6D"/>
                </a:solidFill>
                <a:latin typeface="Aller Display" panose="02000503000000020003" pitchFamily="2" charset="0"/>
              </a:rPr>
              <a:t>FORMAS DE CURSADO Y ACREDITACIÓN</a:t>
            </a: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27590" y="3780819"/>
            <a:ext cx="2127251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Fecha de inicio y Horarios de cursado: </a:t>
            </a:r>
          </a:p>
          <a:p>
            <a:pPr defTabSz="635511">
              <a:defRPr/>
            </a:pPr>
            <a:r>
              <a:rPr lang="es-MX" sz="12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A fijar. Generalmente principios de abril. Se avisa por mail a quienes se contactaron con la Asignatura</a:t>
            </a:r>
            <a:endParaRPr lang="es-MX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 defTabSz="635511">
              <a:defRPr/>
            </a:pPr>
            <a:endParaRPr lang="es-MX" sz="1300" dirty="0">
              <a:solidFill>
                <a:srgbClr val="6D6C6D"/>
              </a:solidFill>
              <a:latin typeface="Aller" panose="02000503030000020004" pitchFamily="2" charset="0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2023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175897" y="923436"/>
            <a:ext cx="696770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 err="1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QUIMICA</a:t>
            </a:r>
            <a:r>
              <a:rPr lang="es-AR" b="1" dirty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 SUPERIOR DE </a:t>
            </a:r>
            <a:r>
              <a:rPr lang="es-AR" b="1" dirty="0" err="1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PROTEINAS</a:t>
            </a:r>
            <a:endParaRPr lang="es-AR" b="1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  <a:p>
            <a:r>
              <a:rPr lang="es-AR" b="1" dirty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 </a:t>
            </a:r>
            <a:endParaRPr lang="en-US" b="1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22" name="Marcador de texto 6">
            <a:extLst>
              <a:ext uri="{FF2B5EF4-FFF2-40B4-BE49-F238E27FC236}">
                <a16:creationId xmlns:a16="http://schemas.microsoft.com/office/drawing/2014/main" id="{5AD4D6A0-326E-4207-A66F-0D6918B9BD6F}"/>
              </a:ext>
            </a:extLst>
          </p:cNvPr>
          <p:cNvSpPr txBox="1">
            <a:spLocks/>
          </p:cNvSpPr>
          <p:nvPr/>
        </p:nvSpPr>
        <p:spPr>
          <a:xfrm>
            <a:off x="2465562" y="4708392"/>
            <a:ext cx="6480000" cy="2179629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La asignatura se dicta de manera presencial. Cada semana se ofrece un teórico no obligatorio de 2  horas y una clase de problemas asociada al teórico de asistencia obligatoria. Se realiza un práctico de laboratorio. La regularización se obtiene por asistencia (75% clases de problemas y 100% prácticos) y examen parcial. La asignatura se aprueba con examen final, que consiste en la resolución de un planteo sobre situaciones desarrolladas durante el dictado del curso. Todos los alumnos tienen acceso a un sitio en la nube con todo el material de estudio (y de utilidad profesional posterior), libros, artículos y ejemplos de exámenes anteriores. Se ofrece un día semanal de consulta por cada docente integrante del dictado y contactos vía email</a:t>
            </a:r>
          </a:p>
          <a:p>
            <a:pPr defTabSz="635511">
              <a:defRPr/>
            </a:pP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.</a:t>
            </a:r>
          </a:p>
          <a:p>
            <a:pPr defTabSz="635511"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id="{E0B7E50B-48E5-454C-A316-E3D9B8FCA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8088" y="1765163"/>
            <a:ext cx="6967706" cy="385151"/>
          </a:xfrm>
        </p:spPr>
        <p:txBody>
          <a:bodyPr>
            <a:normAutofit/>
          </a:bodyPr>
          <a:lstStyle/>
          <a:p>
            <a:pPr algn="l"/>
            <a:r>
              <a:rPr lang="es-AR" sz="2000" dirty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INFORMACIÓN CLAVE DE LA ASIGNATURA</a:t>
            </a:r>
            <a:endParaRPr lang="en-US" sz="2000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1846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330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Aller</vt:lpstr>
      <vt:lpstr>Aller Display</vt:lpstr>
      <vt:lpstr>Arial</vt:lpstr>
      <vt:lpstr>Calibri</vt:lpstr>
      <vt:lpstr>Calibri Light</vt:lpstr>
      <vt:lpstr>Rubik</vt:lpstr>
      <vt:lpstr>Rubik Medium</vt:lpstr>
      <vt:lpstr>Tema de Office</vt:lpstr>
      <vt:lpstr>INFORMACIÓN CLAVE DE LA ASIGNATURA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Eduardo</cp:lastModifiedBy>
  <cp:revision>15</cp:revision>
  <dcterms:created xsi:type="dcterms:W3CDTF">2019-07-16T13:19:42Z</dcterms:created>
  <dcterms:modified xsi:type="dcterms:W3CDTF">2023-02-28T20:20:29Z</dcterms:modified>
</cp:coreProperties>
</file>