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-32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11293475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C4B5F08-7BE5-425D-B1BA-54BDA4D848E0}" type="datetimeFigureOut">
              <a:rPr lang="en-US"/>
              <a:pPr>
                <a:defRPr/>
              </a:pPr>
              <a:t>7/3/2017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>
              <a:defRPr/>
            </a:pPr>
            <a:fld id="{154E0C2A-1F28-491E-B2CF-FA24E5E2AD5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E775-5AE8-4832-B8A0-31EAB0463C36}" type="datetimeFigureOut">
              <a:rPr lang="en-US"/>
              <a:pPr>
                <a:defRPr/>
              </a:pPr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FF26-53FD-443F-AF91-DBBB7AFE8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54BD9-1A42-48F9-AD18-A6C47A1BEADB}" type="datetimeFigureOut">
              <a:rPr lang="en-US"/>
              <a:pPr>
                <a:defRPr/>
              </a:pPr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ED3EF-A14E-4E11-B81E-BB309A2706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AB7B4-7A96-4706-BBD6-DB320AEA084C}" type="datetimeFigureOut">
              <a:rPr lang="en-US"/>
              <a:pPr>
                <a:defRPr/>
              </a:pPr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A8E5-5B41-4E96-B6A2-46D0B973D4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11293475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F0A1F-0ECA-454F-8D0D-25416952FA3F}" type="datetimeFigureOut">
              <a:rPr lang="en-US"/>
              <a:pPr>
                <a:defRPr/>
              </a:pPr>
              <a:t>7/3/2017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0F6A0-4F80-4EDE-9FDF-E1D0D54CA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4CC2A-9CE9-446C-B113-15F18BD6EA4F}" type="datetimeFigureOut">
              <a:rPr lang="en-US"/>
              <a:pPr>
                <a:defRPr/>
              </a:pPr>
              <a:t>7/3/2017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446F-4E3B-4C99-A15E-3FB665E5D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121C0-BEAB-43CA-B297-67E7EE691C60}" type="datetimeFigureOut">
              <a:rPr lang="en-US"/>
              <a:pPr>
                <a:defRPr/>
              </a:pPr>
              <a:t>7/3/2017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C9E4-7459-4037-8F82-33AE8A6A46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A1A53-9313-4353-A9E8-4CDFF8D76373}" type="datetimeFigureOut">
              <a:rPr lang="en-US"/>
              <a:pPr>
                <a:defRPr/>
              </a:pPr>
              <a:t>7/3/2017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5B3A-0F63-490F-B691-2A291C9DC9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0BC5-CDD7-48B8-9981-8A747D69BC93}" type="datetimeFigureOut">
              <a:rPr lang="en-US"/>
              <a:pPr>
                <a:defRPr/>
              </a:pPr>
              <a:t>7/3/2017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F4AE-7D84-498A-A7CA-5B0A6F527C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/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56ECA-E5D8-48A4-B2E2-B77C59ED2535}" type="datetimeFigureOut">
              <a:rPr lang="en-US"/>
              <a:pPr>
                <a:defRPr/>
              </a:pPr>
              <a:t>7/3/2017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46788-47BB-4DDE-B25D-724B0D7A4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D4FE-A57D-456A-9336-69C023941F05}" type="datetimeFigureOut">
              <a:rPr lang="en-US"/>
              <a:pPr>
                <a:defRPr/>
              </a:pPr>
              <a:t>7/3/2017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E195-D88C-41EB-AAC4-9C1EC35FA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3475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8176" y="998537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b="0" smtClean="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9AFF603-1F6F-4F1A-89FE-7185D839DFFA}" type="datetimeFigureOut">
              <a:rPr lang="en-US"/>
              <a:pPr>
                <a:defRPr/>
              </a:pPr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976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dirty="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600" smtClean="0">
                <a:solidFill>
                  <a:srgbClr val="777777"/>
                </a:solidFill>
                <a:latin typeface="+mn-lt"/>
              </a:defRPr>
            </a:lvl1pPr>
          </a:lstStyle>
          <a:p>
            <a:pPr>
              <a:defRPr/>
            </a:pPr>
            <a:fld id="{4125D467-5A2C-45B0-909C-A3994F592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9" r:id="rId3"/>
    <p:sldLayoutId id="2147483886" r:id="rId4"/>
    <p:sldLayoutId id="2147483885" r:id="rId5"/>
    <p:sldLayoutId id="2147483884" r:id="rId6"/>
    <p:sldLayoutId id="2147483883" r:id="rId7"/>
    <p:sldLayoutId id="2147483882" r:id="rId8"/>
    <p:sldLayoutId id="2147483881" r:id="rId9"/>
    <p:sldLayoutId id="2147483880" r:id="rId10"/>
    <p:sldLayoutId id="214748387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/>
        </a:defRPr>
      </a:lvl9pPr>
    </p:titleStyle>
    <p:bodyStyle>
      <a:lvl1pPr marL="182563" indent="-182563" algn="l" rtl="0" fontAlgn="base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charset="0"/>
        <a:buChar char="•"/>
        <a:defRPr kern="1200" spc="1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6688" y="1755775"/>
            <a:ext cx="7872412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2063" y="4437063"/>
            <a:ext cx="9418637" cy="1692275"/>
          </a:xfrm>
        </p:spPr>
        <p:txBody>
          <a:bodyPr>
            <a:noAutofit/>
          </a:bodyPr>
          <a:lstStyle/>
          <a:p>
            <a:pPr fontAlgn="auto">
              <a:buFont typeface="Arial" pitchFamily="34" charset="0"/>
              <a:buNone/>
              <a:defRPr/>
            </a:pPr>
            <a:r>
              <a:rPr lang="es-AR" sz="6000" dirty="0" smtClean="0"/>
              <a:t>¿Cómo gestiono mí actividad académica?</a:t>
            </a:r>
            <a:endParaRPr lang="es-A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9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9400" y="698500"/>
            <a:ext cx="1365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Imag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3213" y="1843088"/>
            <a:ext cx="7985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magen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1238" y="1138238"/>
            <a:ext cx="1036637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9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lipse 1"/>
          <p:cNvSpPr/>
          <p:nvPr/>
        </p:nvSpPr>
        <p:spPr>
          <a:xfrm>
            <a:off x="6992938" y="1339850"/>
            <a:ext cx="695325" cy="59213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" name="Flecha derecha 2"/>
          <p:cNvSpPr/>
          <p:nvPr/>
        </p:nvSpPr>
        <p:spPr>
          <a:xfrm rot="19969777">
            <a:off x="6096000" y="1924050"/>
            <a:ext cx="785813" cy="400050"/>
          </a:xfrm>
          <a:prstGeom prst="right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07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7588" y="4686300"/>
            <a:ext cx="19542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n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22465">
            <a:off x="3113088" y="4803775"/>
            <a:ext cx="7985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9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6050" y="1093788"/>
            <a:ext cx="1220788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Imag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538" y="1841500"/>
            <a:ext cx="7985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88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3775" y="1089025"/>
            <a:ext cx="12255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Imag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5263" y="1931988"/>
            <a:ext cx="79851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95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7932738" y="682625"/>
            <a:ext cx="135255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18435" name="Imagen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2438" y="1114425"/>
            <a:ext cx="122555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magen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" y="1739900"/>
            <a:ext cx="7985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39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0" y="698500"/>
            <a:ext cx="1365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Imag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7038" y="1139825"/>
            <a:ext cx="1225550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Imagen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8525" y="1890713"/>
            <a:ext cx="79851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fontAlgn="auto">
              <a:buFont typeface="Arial" pitchFamily="34" charset="0"/>
              <a:buChar char="•"/>
              <a:defRPr/>
            </a:pPr>
            <a:endParaRPr lang="es-AR"/>
          </a:p>
        </p:txBody>
      </p:sp>
      <p:pic>
        <p:nvPicPr>
          <p:cNvPr id="20483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9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2100" y="685800"/>
            <a:ext cx="1365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Imagen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3113" y="1758950"/>
            <a:ext cx="7985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Imagen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1625" y="1062038"/>
            <a:ext cx="147161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29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Imagen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711200"/>
            <a:ext cx="1365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Imagen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2575" y="1050925"/>
            <a:ext cx="10334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Imagen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3288" y="1790700"/>
            <a:ext cx="7985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iew" id="{BA0EB5A6-F2D4-4F82-977B-64ADEE4A2A69}" vid="{3866257B-E5CE-4C43-9210-F2DE76BE10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39</TotalTime>
  <Words>5</Words>
  <Application>Microsoft Office PowerPoint</Application>
  <PresentationFormat>Custom</PresentationFormat>
  <Paragraphs>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Century Schoolbook</vt:lpstr>
      <vt:lpstr>Arial</vt:lpstr>
      <vt:lpstr>Wingdings 2</vt:lpstr>
      <vt:lpstr>Calibri</vt:lpstr>
      <vt:lpstr>View</vt:lpstr>
      <vt:lpstr>View</vt:lpstr>
      <vt:lpstr>View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GUARANÍ</dc:title>
  <dc:creator>Sergio Enrique</dc:creator>
  <cp:lastModifiedBy>FCBYF</cp:lastModifiedBy>
  <cp:revision>7</cp:revision>
  <dcterms:created xsi:type="dcterms:W3CDTF">2016-03-02T14:15:03Z</dcterms:created>
  <dcterms:modified xsi:type="dcterms:W3CDTF">2017-07-03T13:17:17Z</dcterms:modified>
</cp:coreProperties>
</file>